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6" r:id="rId2"/>
    <p:sldId id="265" r:id="rId3"/>
    <p:sldId id="266" r:id="rId4"/>
    <p:sldId id="267" r:id="rId5"/>
    <p:sldId id="268" r:id="rId6"/>
    <p:sldId id="269" r:id="rId7"/>
    <p:sldId id="270" r:id="rId8"/>
    <p:sldId id="271" r:id="rId9"/>
    <p:sldId id="272" r:id="rId10"/>
    <p:sldId id="273" r:id="rId11"/>
    <p:sldId id="274" r:id="rId12"/>
    <p:sldId id="276" r:id="rId13"/>
    <p:sldId id="277" r:id="rId14"/>
    <p:sldId id="278" r:id="rId15"/>
    <p:sldId id="279" r:id="rId16"/>
    <p:sldId id="280" r:id="rId17"/>
    <p:sldId id="281" r:id="rId18"/>
    <p:sldId id="282" r:id="rId19"/>
    <p:sldId id="283" r:id="rId20"/>
    <p:sldId id="366" r:id="rId21"/>
    <p:sldId id="367" r:id="rId22"/>
    <p:sldId id="284" r:id="rId23"/>
    <p:sldId id="285" r:id="rId24"/>
    <p:sldId id="286" r:id="rId25"/>
    <p:sldId id="288" r:id="rId26"/>
    <p:sldId id="289" r:id="rId27"/>
    <p:sldId id="290" r:id="rId28"/>
    <p:sldId id="291" r:id="rId29"/>
    <p:sldId id="292" r:id="rId30"/>
    <p:sldId id="294" r:id="rId31"/>
    <p:sldId id="293"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68" r:id="rId47"/>
    <p:sldId id="369" r:id="rId48"/>
    <p:sldId id="370" r:id="rId49"/>
    <p:sldId id="371" r:id="rId50"/>
    <p:sldId id="372" r:id="rId51"/>
    <p:sldId id="373" r:id="rId52"/>
    <p:sldId id="374" r:id="rId53"/>
    <p:sldId id="375" r:id="rId54"/>
    <p:sldId id="376" r:id="rId55"/>
    <p:sldId id="319" r:id="rId56"/>
    <p:sldId id="318" r:id="rId57"/>
    <p:sldId id="321" r:id="rId58"/>
    <p:sldId id="322" r:id="rId59"/>
    <p:sldId id="323" r:id="rId60"/>
    <p:sldId id="324" r:id="rId61"/>
    <p:sldId id="325" r:id="rId62"/>
    <p:sldId id="328" r:id="rId63"/>
    <p:sldId id="327" r:id="rId64"/>
    <p:sldId id="326" r:id="rId65"/>
    <p:sldId id="329" r:id="rId66"/>
    <p:sldId id="330" r:id="rId67"/>
    <p:sldId id="331" r:id="rId68"/>
    <p:sldId id="332" r:id="rId69"/>
    <p:sldId id="333" r:id="rId70"/>
    <p:sldId id="334" r:id="rId71"/>
    <p:sldId id="335" r:id="rId72"/>
    <p:sldId id="336" r:id="rId73"/>
    <p:sldId id="337" r:id="rId74"/>
    <p:sldId id="377" r:id="rId75"/>
    <p:sldId id="378" r:id="rId76"/>
    <p:sldId id="379" r:id="rId77"/>
    <p:sldId id="380" r:id="rId78"/>
    <p:sldId id="338" r:id="rId79"/>
    <p:sldId id="339" r:id="rId80"/>
    <p:sldId id="341" r:id="rId81"/>
    <p:sldId id="342" r:id="rId82"/>
    <p:sldId id="343" r:id="rId83"/>
    <p:sldId id="344" r:id="rId84"/>
    <p:sldId id="345" r:id="rId85"/>
    <p:sldId id="346" r:id="rId86"/>
    <p:sldId id="347" r:id="rId87"/>
    <p:sldId id="348" r:id="rId88"/>
    <p:sldId id="349" r:id="rId89"/>
    <p:sldId id="350" r:id="rId90"/>
    <p:sldId id="351" r:id="rId91"/>
    <p:sldId id="352" r:id="rId9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2E1D"/>
    <a:srgbClr val="CA2F1D"/>
    <a:srgbClr val="B01912"/>
    <a:srgbClr val="AA1811"/>
    <a:srgbClr val="011760"/>
    <a:srgbClr val="922624"/>
    <a:srgbClr val="6A1916"/>
    <a:srgbClr val="6B1A15"/>
    <a:srgbClr val="96272D"/>
    <a:srgbClr val="9729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49" autoAdjust="0"/>
    <p:restoredTop sz="94715"/>
  </p:normalViewPr>
  <p:slideViewPr>
    <p:cSldViewPr snapToGrid="0">
      <p:cViewPr varScale="1">
        <p:scale>
          <a:sx n="118" d="100"/>
          <a:sy n="118" d="100"/>
        </p:scale>
        <p:origin x="224"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5F1C218A-9119-864D-80C9-A94AD96AE9D2}" type="datetimeFigureOut">
              <a:rPr lang="fr-FR" smtClean="0"/>
              <a:t>08/12/2022</a:t>
            </a:fld>
            <a:endParaRPr lang="fr-FR"/>
          </a:p>
        </p:txBody>
      </p:sp>
      <p:sp>
        <p:nvSpPr>
          <p:cNvPr id="4" name="Espace réservé de l'image des diapositives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3D78D102-386B-3244-88CD-EBFABAF700CF}" type="slidenum">
              <a:rPr lang="fr-FR" smtClean="0"/>
              <a:t>‹N°›</a:t>
            </a:fld>
            <a:endParaRPr lang="fr-FR"/>
          </a:p>
        </p:txBody>
      </p:sp>
    </p:spTree>
    <p:extLst>
      <p:ext uri="{BB962C8B-B14F-4D97-AF65-F5344CB8AC3E}">
        <p14:creationId xmlns:p14="http://schemas.microsoft.com/office/powerpoint/2010/main" val="909506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609600" indent="-609600">
              <a:lnSpc>
                <a:spcPct val="150000"/>
              </a:lnSpc>
              <a:buClr>
                <a:srgbClr val="6666FF"/>
              </a:buClr>
              <a:buSzTx/>
              <a:buFont typeface="Wingdings" pitchFamily="2" charset="2"/>
              <a:buNone/>
            </a:pPr>
            <a:r>
              <a:rPr lang="fr-FR" altLang="fr-FR" sz="1200" dirty="0"/>
              <a:t> Le service vente n’a pas besoin d’avoir une vision globale sur toute la base, il peut</a:t>
            </a:r>
          </a:p>
          <a:p>
            <a:pPr marL="609600" indent="-609600">
              <a:lnSpc>
                <a:spcPct val="150000"/>
              </a:lnSpc>
              <a:buClr>
                <a:srgbClr val="6666FF"/>
              </a:buClr>
              <a:buSzTx/>
              <a:buFont typeface="Wingdings" pitchFamily="2" charset="2"/>
              <a:buNone/>
            </a:pPr>
            <a:r>
              <a:rPr lang="fr-FR" altLang="fr-FR" sz="1200" dirty="0"/>
              <a:t>se limiter à la partie qui englobe les commandes, fournisseurs et produits</a:t>
            </a:r>
            <a:endParaRPr lang="fr-FR" altLang="fr-FR" sz="1200" dirty="0">
              <a:solidFill>
                <a:srgbClr val="800080"/>
              </a:solidFill>
            </a:endParaRPr>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7</a:t>
            </a:fld>
            <a:endParaRPr lang="fr-FR"/>
          </a:p>
        </p:txBody>
      </p:sp>
    </p:spTree>
    <p:extLst>
      <p:ext uri="{BB962C8B-B14F-4D97-AF65-F5344CB8AC3E}">
        <p14:creationId xmlns:p14="http://schemas.microsoft.com/office/powerpoint/2010/main" val="2016350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37</a:t>
            </a:fld>
            <a:endParaRPr lang="fr-FR"/>
          </a:p>
        </p:txBody>
      </p:sp>
    </p:spTree>
    <p:extLst>
      <p:ext uri="{BB962C8B-B14F-4D97-AF65-F5344CB8AC3E}">
        <p14:creationId xmlns:p14="http://schemas.microsoft.com/office/powerpoint/2010/main" val="1044924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38</a:t>
            </a:fld>
            <a:endParaRPr lang="fr-FR"/>
          </a:p>
        </p:txBody>
      </p:sp>
    </p:spTree>
    <p:extLst>
      <p:ext uri="{BB962C8B-B14F-4D97-AF65-F5344CB8AC3E}">
        <p14:creationId xmlns:p14="http://schemas.microsoft.com/office/powerpoint/2010/main" val="2792750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39</a:t>
            </a:fld>
            <a:endParaRPr lang="fr-FR"/>
          </a:p>
        </p:txBody>
      </p:sp>
    </p:spTree>
    <p:extLst>
      <p:ext uri="{BB962C8B-B14F-4D97-AF65-F5344CB8AC3E}">
        <p14:creationId xmlns:p14="http://schemas.microsoft.com/office/powerpoint/2010/main" val="65118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40</a:t>
            </a:fld>
            <a:endParaRPr lang="fr-FR"/>
          </a:p>
        </p:txBody>
      </p:sp>
    </p:spTree>
    <p:extLst>
      <p:ext uri="{BB962C8B-B14F-4D97-AF65-F5344CB8AC3E}">
        <p14:creationId xmlns:p14="http://schemas.microsoft.com/office/powerpoint/2010/main" val="421912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41</a:t>
            </a:fld>
            <a:endParaRPr lang="fr-FR"/>
          </a:p>
        </p:txBody>
      </p:sp>
    </p:spTree>
    <p:extLst>
      <p:ext uri="{BB962C8B-B14F-4D97-AF65-F5344CB8AC3E}">
        <p14:creationId xmlns:p14="http://schemas.microsoft.com/office/powerpoint/2010/main" val="695037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42</a:t>
            </a:fld>
            <a:endParaRPr lang="fr-FR"/>
          </a:p>
        </p:txBody>
      </p:sp>
    </p:spTree>
    <p:extLst>
      <p:ext uri="{BB962C8B-B14F-4D97-AF65-F5344CB8AC3E}">
        <p14:creationId xmlns:p14="http://schemas.microsoft.com/office/powerpoint/2010/main" val="2442609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43</a:t>
            </a:fld>
            <a:endParaRPr lang="fr-FR"/>
          </a:p>
        </p:txBody>
      </p:sp>
    </p:spTree>
    <p:extLst>
      <p:ext uri="{BB962C8B-B14F-4D97-AF65-F5344CB8AC3E}">
        <p14:creationId xmlns:p14="http://schemas.microsoft.com/office/powerpoint/2010/main" val="1494404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44</a:t>
            </a:fld>
            <a:endParaRPr lang="fr-FR"/>
          </a:p>
        </p:txBody>
      </p:sp>
    </p:spTree>
    <p:extLst>
      <p:ext uri="{BB962C8B-B14F-4D97-AF65-F5344CB8AC3E}">
        <p14:creationId xmlns:p14="http://schemas.microsoft.com/office/powerpoint/2010/main" val="3715760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45</a:t>
            </a:fld>
            <a:endParaRPr lang="fr-FR"/>
          </a:p>
        </p:txBody>
      </p:sp>
    </p:spTree>
    <p:extLst>
      <p:ext uri="{BB962C8B-B14F-4D97-AF65-F5344CB8AC3E}">
        <p14:creationId xmlns:p14="http://schemas.microsoft.com/office/powerpoint/2010/main" val="532090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46</a:t>
            </a:fld>
            <a:endParaRPr lang="fr-FR"/>
          </a:p>
        </p:txBody>
      </p:sp>
    </p:spTree>
    <p:extLst>
      <p:ext uri="{BB962C8B-B14F-4D97-AF65-F5344CB8AC3E}">
        <p14:creationId xmlns:p14="http://schemas.microsoft.com/office/powerpoint/2010/main" val="2310629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buAutoNum type="arabicPeriod"/>
            </a:pPr>
            <a:r>
              <a:rPr lang="fr-FR" dirty="0"/>
              <a:t>Comment choisir le nom des entités</a:t>
            </a:r>
          </a:p>
          <a:p>
            <a:pPr marL="228600" indent="-228600">
              <a:buAutoNum type="arabicPeriod"/>
            </a:pPr>
            <a:r>
              <a:rPr lang="fr-FR" dirty="0"/>
              <a:t>Comment choisir le nom des associations(Infinitif)</a:t>
            </a:r>
          </a:p>
          <a:p>
            <a:pPr marL="228600" indent="-228600">
              <a:buAutoNum type="arabicPeriod"/>
            </a:pPr>
            <a:r>
              <a:rPr lang="fr-FR" dirty="0"/>
              <a:t>Attribut : Nom commun </a:t>
            </a:r>
          </a:p>
          <a:p>
            <a:pPr marL="228600" indent="-228600">
              <a:buAutoNum type="arabicPeriod"/>
            </a:pPr>
            <a:r>
              <a:rPr lang="fr-FR" dirty="0"/>
              <a:t>Evitez les identifiants du type chaine de caractère et les identifiants changeant au cours du temps</a:t>
            </a:r>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19</a:t>
            </a:fld>
            <a:endParaRPr lang="fr-FR"/>
          </a:p>
        </p:txBody>
      </p:sp>
    </p:spTree>
    <p:extLst>
      <p:ext uri="{BB962C8B-B14F-4D97-AF65-F5344CB8AC3E}">
        <p14:creationId xmlns:p14="http://schemas.microsoft.com/office/powerpoint/2010/main" val="1977200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47</a:t>
            </a:fld>
            <a:endParaRPr lang="fr-FR"/>
          </a:p>
        </p:txBody>
      </p:sp>
    </p:spTree>
    <p:extLst>
      <p:ext uri="{BB962C8B-B14F-4D97-AF65-F5344CB8AC3E}">
        <p14:creationId xmlns:p14="http://schemas.microsoft.com/office/powerpoint/2010/main" val="2831083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48</a:t>
            </a:fld>
            <a:endParaRPr lang="fr-FR"/>
          </a:p>
        </p:txBody>
      </p:sp>
    </p:spTree>
    <p:extLst>
      <p:ext uri="{BB962C8B-B14F-4D97-AF65-F5344CB8AC3E}">
        <p14:creationId xmlns:p14="http://schemas.microsoft.com/office/powerpoint/2010/main" val="1751732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49</a:t>
            </a:fld>
            <a:endParaRPr lang="fr-FR"/>
          </a:p>
        </p:txBody>
      </p:sp>
    </p:spTree>
    <p:extLst>
      <p:ext uri="{BB962C8B-B14F-4D97-AF65-F5344CB8AC3E}">
        <p14:creationId xmlns:p14="http://schemas.microsoft.com/office/powerpoint/2010/main" val="570045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50</a:t>
            </a:fld>
            <a:endParaRPr lang="fr-FR"/>
          </a:p>
        </p:txBody>
      </p:sp>
    </p:spTree>
    <p:extLst>
      <p:ext uri="{BB962C8B-B14F-4D97-AF65-F5344CB8AC3E}">
        <p14:creationId xmlns:p14="http://schemas.microsoft.com/office/powerpoint/2010/main" val="201508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51</a:t>
            </a:fld>
            <a:endParaRPr lang="fr-FR"/>
          </a:p>
        </p:txBody>
      </p:sp>
    </p:spTree>
    <p:extLst>
      <p:ext uri="{BB962C8B-B14F-4D97-AF65-F5344CB8AC3E}">
        <p14:creationId xmlns:p14="http://schemas.microsoft.com/office/powerpoint/2010/main" val="3799241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52</a:t>
            </a:fld>
            <a:endParaRPr lang="fr-FR"/>
          </a:p>
        </p:txBody>
      </p:sp>
    </p:spTree>
    <p:extLst>
      <p:ext uri="{BB962C8B-B14F-4D97-AF65-F5344CB8AC3E}">
        <p14:creationId xmlns:p14="http://schemas.microsoft.com/office/powerpoint/2010/main" val="1889601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53</a:t>
            </a:fld>
            <a:endParaRPr lang="fr-FR"/>
          </a:p>
        </p:txBody>
      </p:sp>
    </p:spTree>
    <p:extLst>
      <p:ext uri="{BB962C8B-B14F-4D97-AF65-F5344CB8AC3E}">
        <p14:creationId xmlns:p14="http://schemas.microsoft.com/office/powerpoint/2010/main" val="3806953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54</a:t>
            </a:fld>
            <a:endParaRPr lang="fr-FR"/>
          </a:p>
        </p:txBody>
      </p:sp>
    </p:spTree>
    <p:extLst>
      <p:ext uri="{BB962C8B-B14F-4D97-AF65-F5344CB8AC3E}">
        <p14:creationId xmlns:p14="http://schemas.microsoft.com/office/powerpoint/2010/main" val="907644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55</a:t>
            </a:fld>
            <a:endParaRPr lang="fr-FR"/>
          </a:p>
        </p:txBody>
      </p:sp>
    </p:spTree>
    <p:extLst>
      <p:ext uri="{BB962C8B-B14F-4D97-AF65-F5344CB8AC3E}">
        <p14:creationId xmlns:p14="http://schemas.microsoft.com/office/powerpoint/2010/main" val="160725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56</a:t>
            </a:fld>
            <a:endParaRPr lang="fr-FR"/>
          </a:p>
        </p:txBody>
      </p:sp>
    </p:spTree>
    <p:extLst>
      <p:ext uri="{BB962C8B-B14F-4D97-AF65-F5344CB8AC3E}">
        <p14:creationId xmlns:p14="http://schemas.microsoft.com/office/powerpoint/2010/main" val="4051007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buAutoNum type="arabicPeriod"/>
            </a:pPr>
            <a:r>
              <a:rPr lang="fr-FR" dirty="0"/>
              <a:t>Comment choisir le nom des entités</a:t>
            </a:r>
          </a:p>
          <a:p>
            <a:pPr marL="228600" indent="-228600">
              <a:buAutoNum type="arabicPeriod"/>
            </a:pPr>
            <a:r>
              <a:rPr lang="fr-FR" dirty="0"/>
              <a:t>Comment choisir le nom des associations(Infinitif)</a:t>
            </a:r>
          </a:p>
          <a:p>
            <a:pPr marL="228600" indent="-228600">
              <a:buAutoNum type="arabicPeriod"/>
            </a:pPr>
            <a:r>
              <a:rPr lang="fr-FR" dirty="0"/>
              <a:t>Attribut : Nom commun </a:t>
            </a:r>
          </a:p>
          <a:p>
            <a:pPr marL="228600" indent="-228600">
              <a:buAutoNum type="arabicPeriod"/>
            </a:pPr>
            <a:r>
              <a:rPr lang="fr-FR" dirty="0"/>
              <a:t>Evitez les identifiants du type chaine de caractère et les identifiants changeant au cours du temps</a:t>
            </a:r>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20</a:t>
            </a:fld>
            <a:endParaRPr lang="fr-FR"/>
          </a:p>
        </p:txBody>
      </p:sp>
    </p:spTree>
    <p:extLst>
      <p:ext uri="{BB962C8B-B14F-4D97-AF65-F5344CB8AC3E}">
        <p14:creationId xmlns:p14="http://schemas.microsoft.com/office/powerpoint/2010/main" val="7892323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r>
              <a:rPr lang="fr-MA" b="0" i="0" dirty="0">
                <a:solidFill>
                  <a:srgbClr val="212529"/>
                </a:solidFill>
                <a:effectLst/>
                <a:latin typeface="Verdana" panose="020B0604030504040204" pitchFamily="34" charset="0"/>
              </a:rPr>
              <a:t>La sélection (parfois appelée restriction) génère une relation regroupant exclusivement toutes les occurrences de la relation R qui satisfont l'expression logique E, on la note </a:t>
            </a:r>
            <a:r>
              <a:rPr lang="el-GR" b="0" i="0" dirty="0">
                <a:solidFill>
                  <a:srgbClr val="212529"/>
                </a:solidFill>
                <a:effectLst/>
                <a:latin typeface="Verdana" panose="020B0604030504040204" pitchFamily="34" charset="0"/>
              </a:rPr>
              <a:t>σ(</a:t>
            </a:r>
            <a:r>
              <a:rPr lang="fr-MA" b="0" i="0" dirty="0">
                <a:solidFill>
                  <a:srgbClr val="212529"/>
                </a:solidFill>
                <a:effectLst/>
                <a:latin typeface="Verdana" panose="020B0604030504040204" pitchFamily="34" charset="0"/>
              </a:rPr>
              <a:t>E)R.</a:t>
            </a:r>
          </a:p>
          <a:p>
            <a:pPr algn="just"/>
            <a:r>
              <a:rPr lang="fr-MA" b="0" i="0" dirty="0">
                <a:solidFill>
                  <a:srgbClr val="212529"/>
                </a:solidFill>
                <a:effectLst/>
                <a:latin typeface="Verdana" panose="020B0604030504040204" pitchFamily="34" charset="0"/>
              </a:rPr>
              <a:t>Il s'agit d'une opération unaire essentielle dont la signature est :</a:t>
            </a:r>
          </a:p>
          <a:p>
            <a:pPr algn="ctr"/>
            <a:r>
              <a:rPr lang="fr-MA" b="0" i="0" dirty="0">
                <a:solidFill>
                  <a:srgbClr val="212529"/>
                </a:solidFill>
                <a:effectLst/>
                <a:latin typeface="Verdana" panose="020B0604030504040204" pitchFamily="34" charset="0"/>
              </a:rPr>
              <a:t>relation × expression logique → relation</a:t>
            </a:r>
          </a:p>
          <a:p>
            <a:pPr algn="just"/>
            <a:r>
              <a:rPr lang="fr-MA" b="0" i="0" dirty="0">
                <a:solidFill>
                  <a:srgbClr val="212529"/>
                </a:solidFill>
                <a:effectLst/>
                <a:latin typeface="Verdana" panose="020B0604030504040204" pitchFamily="34" charset="0"/>
              </a:rPr>
              <a:t>En d'autres termes, la sélection permet de choisir (</a:t>
            </a:r>
            <a:r>
              <a:rPr lang="fr-MA" b="0" i="1" dirty="0">
                <a:solidFill>
                  <a:srgbClr val="212529"/>
                </a:solidFill>
                <a:effectLst/>
                <a:latin typeface="Verdana" panose="020B0604030504040204" pitchFamily="34" charset="0"/>
              </a:rPr>
              <a:t>i.e.</a:t>
            </a:r>
            <a:r>
              <a:rPr lang="fr-MA" b="0" i="0" dirty="0">
                <a:solidFill>
                  <a:srgbClr val="212529"/>
                </a:solidFill>
                <a:effectLst/>
                <a:latin typeface="Verdana" panose="020B0604030504040204" pitchFamily="34" charset="0"/>
              </a:rPr>
              <a:t> sélectionner) des lignes dans le tableau. Le résultat de la sélection est donc une nouvelle relation qui a les mêmes attributs </a:t>
            </a:r>
          </a:p>
          <a:p>
            <a:pPr algn="just"/>
            <a:endParaRPr lang="fr-MA" b="0" i="0" dirty="0">
              <a:solidFill>
                <a:srgbClr val="212529"/>
              </a:solidFill>
              <a:effectLst/>
              <a:latin typeface="Verdana" panose="020B0604030504040204" pitchFamily="34" charset="0"/>
            </a:endParaRPr>
          </a:p>
          <a:p>
            <a:pPr algn="just"/>
            <a:r>
              <a:rPr lang="fr-MA" b="0" i="0" dirty="0">
                <a:solidFill>
                  <a:srgbClr val="212529"/>
                </a:solidFill>
                <a:effectLst/>
                <a:latin typeface="Verdana" panose="020B0604030504040204" pitchFamily="34" charset="0"/>
              </a:rPr>
              <a:t>que </a:t>
            </a:r>
            <a:r>
              <a:rPr lang="fr-MA" b="0" i="1" dirty="0">
                <a:solidFill>
                  <a:srgbClr val="212529"/>
                </a:solidFill>
                <a:effectLst/>
                <a:latin typeface="Verdana" panose="020B0604030504040204" pitchFamily="34" charset="0"/>
              </a:rPr>
              <a:t>R</a:t>
            </a:r>
            <a:r>
              <a:rPr lang="fr-MA" b="0" i="0" dirty="0">
                <a:solidFill>
                  <a:srgbClr val="212529"/>
                </a:solidFill>
                <a:effectLst/>
                <a:latin typeface="Verdana" panose="020B0604030504040204" pitchFamily="34" charset="0"/>
              </a:rPr>
              <a:t>. Si </a:t>
            </a:r>
            <a:r>
              <a:rPr lang="fr-MA" b="0" i="1" dirty="0">
                <a:solidFill>
                  <a:srgbClr val="212529"/>
                </a:solidFill>
                <a:effectLst/>
                <a:latin typeface="Verdana" panose="020B0604030504040204" pitchFamily="34" charset="0"/>
              </a:rPr>
              <a:t>R</a:t>
            </a:r>
            <a:r>
              <a:rPr lang="fr-MA" b="0" i="0" dirty="0">
                <a:solidFill>
                  <a:srgbClr val="212529"/>
                </a:solidFill>
                <a:effectLst/>
                <a:latin typeface="Verdana" panose="020B0604030504040204" pitchFamily="34" charset="0"/>
              </a:rPr>
              <a:t> est vide (</a:t>
            </a:r>
            <a:r>
              <a:rPr lang="fr-MA" b="0" i="1" dirty="0">
                <a:solidFill>
                  <a:srgbClr val="212529"/>
                </a:solidFill>
                <a:effectLst/>
                <a:latin typeface="Verdana" panose="020B0604030504040204" pitchFamily="34" charset="0"/>
              </a:rPr>
              <a:t>i.e.</a:t>
            </a:r>
            <a:r>
              <a:rPr lang="fr-MA" b="0" i="0" dirty="0">
                <a:solidFill>
                  <a:srgbClr val="212529"/>
                </a:solidFill>
                <a:effectLst/>
                <a:latin typeface="Verdana" panose="020B0604030504040204" pitchFamily="34" charset="0"/>
              </a:rPr>
              <a:t> ne contient aucune occurrence), la relation qui résulte de la sélection est vide.</a:t>
            </a:r>
          </a:p>
          <a:p>
            <a:pPr marL="0" lvl="0" indent="0" algn="l" rtl="0">
              <a:lnSpc>
                <a:spcPct val="100000"/>
              </a:lnSpc>
              <a:spcBef>
                <a:spcPts val="0"/>
              </a:spcBef>
              <a:spcAft>
                <a:spcPts val="0"/>
              </a:spcAft>
              <a:buSzPts val="1400"/>
              <a:buNone/>
            </a:pPr>
            <a:endParaRPr lang="fr-MA"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57</a:t>
            </a:fld>
            <a:endParaRPr lang="fr-FR"/>
          </a:p>
        </p:txBody>
      </p:sp>
    </p:spTree>
    <p:extLst>
      <p:ext uri="{BB962C8B-B14F-4D97-AF65-F5344CB8AC3E}">
        <p14:creationId xmlns:p14="http://schemas.microsoft.com/office/powerpoint/2010/main" val="19002113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58</a:t>
            </a:fld>
            <a:endParaRPr lang="fr-FR"/>
          </a:p>
        </p:txBody>
      </p:sp>
    </p:spTree>
    <p:extLst>
      <p:ext uri="{BB962C8B-B14F-4D97-AF65-F5344CB8AC3E}">
        <p14:creationId xmlns:p14="http://schemas.microsoft.com/office/powerpoint/2010/main" val="576934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59</a:t>
            </a:fld>
            <a:endParaRPr lang="fr-FR"/>
          </a:p>
        </p:txBody>
      </p:sp>
    </p:spTree>
    <p:extLst>
      <p:ext uri="{BB962C8B-B14F-4D97-AF65-F5344CB8AC3E}">
        <p14:creationId xmlns:p14="http://schemas.microsoft.com/office/powerpoint/2010/main" val="12385147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r>
              <a:rPr lang="fr-MA" b="0" i="0" dirty="0">
                <a:solidFill>
                  <a:srgbClr val="212529"/>
                </a:solidFill>
                <a:effectLst/>
                <a:latin typeface="Verdana" panose="020B0604030504040204" pitchFamily="34" charset="0"/>
              </a:rPr>
              <a:t>La projection consiste à supprimer les attributs autres que A</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A</a:t>
            </a:r>
            <a:r>
              <a:rPr lang="fr-MA" b="0" i="0" baseline="-25000" dirty="0">
                <a:solidFill>
                  <a:srgbClr val="212529"/>
                </a:solidFill>
                <a:effectLst/>
                <a:latin typeface="Verdana" panose="020B0604030504040204" pitchFamily="34" charset="0"/>
              </a:rPr>
              <a:t>n</a:t>
            </a:r>
            <a:r>
              <a:rPr lang="fr-MA" b="0" i="0" dirty="0">
                <a:solidFill>
                  <a:srgbClr val="212529"/>
                </a:solidFill>
                <a:effectLst/>
                <a:latin typeface="Verdana" panose="020B0604030504040204" pitchFamily="34" charset="0"/>
              </a:rPr>
              <a:t> d'une relation et à éliminer les n-uplets en double apparaissant dans la nouvelle relation ; on la note </a:t>
            </a:r>
            <a:r>
              <a:rPr lang="el-GR" b="0" i="0" dirty="0">
                <a:solidFill>
                  <a:srgbClr val="212529"/>
                </a:solidFill>
                <a:effectLst/>
                <a:latin typeface="Verdana" panose="020B0604030504040204" pitchFamily="34" charset="0"/>
              </a:rPr>
              <a:t>Π(</a:t>
            </a:r>
            <a:r>
              <a:rPr lang="fr-MA" b="0" i="0" dirty="0">
                <a:solidFill>
                  <a:srgbClr val="212529"/>
                </a:solidFill>
                <a:effectLst/>
                <a:latin typeface="Verdana" panose="020B0604030504040204" pitchFamily="34" charset="0"/>
              </a:rPr>
              <a:t>A</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A</a:t>
            </a:r>
            <a:r>
              <a:rPr lang="fr-MA" b="0" i="0" baseline="-25000" dirty="0">
                <a:solidFill>
                  <a:srgbClr val="212529"/>
                </a:solidFill>
                <a:effectLst/>
                <a:latin typeface="Verdana" panose="020B0604030504040204" pitchFamily="34" charset="0"/>
              </a:rPr>
              <a:t>n</a:t>
            </a:r>
            <a:r>
              <a:rPr lang="fr-MA" b="0" i="0" dirty="0">
                <a:solidFill>
                  <a:srgbClr val="212529"/>
                </a:solidFill>
                <a:effectLst/>
                <a:latin typeface="Verdana" panose="020B0604030504040204" pitchFamily="34" charset="0"/>
              </a:rPr>
              <a:t>)R.</a:t>
            </a:r>
          </a:p>
          <a:p>
            <a:pPr algn="just"/>
            <a:r>
              <a:rPr lang="fr-MA" b="0" i="0" dirty="0">
                <a:solidFill>
                  <a:srgbClr val="212529"/>
                </a:solidFill>
                <a:effectLst/>
                <a:latin typeface="Verdana" panose="020B0604030504040204" pitchFamily="34" charset="0"/>
              </a:rPr>
              <a:t>Il s'agit d'une opération unaire essentielle dont la signature est :</a:t>
            </a:r>
          </a:p>
          <a:p>
            <a:pPr algn="ctr"/>
            <a:r>
              <a:rPr lang="fr-MA" b="0" i="0" dirty="0">
                <a:solidFill>
                  <a:srgbClr val="212529"/>
                </a:solidFill>
                <a:effectLst/>
                <a:latin typeface="Verdana" panose="020B0604030504040204" pitchFamily="34" charset="0"/>
              </a:rPr>
              <a:t>relation × liste d'attributs → relation</a:t>
            </a:r>
          </a:p>
          <a:p>
            <a:pPr algn="just"/>
            <a:r>
              <a:rPr lang="fr-MA" b="0" i="0" dirty="0">
                <a:solidFill>
                  <a:srgbClr val="212529"/>
                </a:solidFill>
                <a:effectLst/>
                <a:latin typeface="Verdana" panose="020B0604030504040204" pitchFamily="34" charset="0"/>
              </a:rPr>
              <a:t>En d'autres termes, la projection permet de choisir des colonnes dans le tableau. Si </a:t>
            </a:r>
            <a:r>
              <a:rPr lang="fr-MA" b="0" i="1" dirty="0">
                <a:solidFill>
                  <a:srgbClr val="212529"/>
                </a:solidFill>
                <a:effectLst/>
                <a:latin typeface="Verdana" panose="020B0604030504040204" pitchFamily="34" charset="0"/>
              </a:rPr>
              <a:t>R</a:t>
            </a:r>
            <a:r>
              <a:rPr lang="fr-MA" b="0" i="0" dirty="0">
                <a:solidFill>
                  <a:srgbClr val="212529"/>
                </a:solidFill>
                <a:effectLst/>
                <a:latin typeface="Verdana" panose="020B0604030504040204" pitchFamily="34" charset="0"/>
              </a:rPr>
              <a:t> est vide, la relation qui résulte de la projection est vide, mais pas forcément équivalente </a:t>
            </a:r>
          </a:p>
          <a:p>
            <a:pPr algn="just"/>
            <a:r>
              <a:rPr lang="fr-MA" b="0" i="0" dirty="0">
                <a:solidFill>
                  <a:srgbClr val="212529"/>
                </a:solidFill>
                <a:effectLst/>
                <a:latin typeface="Verdana" panose="020B0604030504040204" pitchFamily="34" charset="0"/>
              </a:rPr>
              <a:t>(elle contient généralement moins d'attributs).</a:t>
            </a:r>
          </a:p>
          <a:p>
            <a:pPr marL="0" lvl="0" indent="0" algn="l" rtl="0">
              <a:lnSpc>
                <a:spcPct val="100000"/>
              </a:lnSpc>
              <a:spcBef>
                <a:spcPts val="0"/>
              </a:spcBef>
              <a:spcAft>
                <a:spcPts val="0"/>
              </a:spcAft>
              <a:buSzPts val="1400"/>
              <a:buNone/>
            </a:pPr>
            <a:endParaRPr lang="fr-MA" dirty="0"/>
          </a:p>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60</a:t>
            </a:fld>
            <a:endParaRPr lang="fr-FR"/>
          </a:p>
        </p:txBody>
      </p:sp>
    </p:spTree>
    <p:extLst>
      <p:ext uri="{BB962C8B-B14F-4D97-AF65-F5344CB8AC3E}">
        <p14:creationId xmlns:p14="http://schemas.microsoft.com/office/powerpoint/2010/main" val="1798585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61</a:t>
            </a:fld>
            <a:endParaRPr lang="fr-FR"/>
          </a:p>
        </p:txBody>
      </p:sp>
    </p:spTree>
    <p:extLst>
      <p:ext uri="{BB962C8B-B14F-4D97-AF65-F5344CB8AC3E}">
        <p14:creationId xmlns:p14="http://schemas.microsoft.com/office/powerpoint/2010/main" val="971582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r>
              <a:rPr lang="fr-MA" b="0" i="0" dirty="0">
                <a:solidFill>
                  <a:srgbClr val="212529"/>
                </a:solidFill>
                <a:effectLst/>
                <a:latin typeface="Verdana" panose="020B0604030504040204" pitchFamily="34" charset="0"/>
              </a:rPr>
              <a:t>L'union est une opération portant sur deux relations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et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 ayant le même schéma et construisant une troisième relation constituée des n-uplets appartenant à chacune des deux relations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et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 sans doublon, on la note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a:t>
            </a:r>
          </a:p>
          <a:p>
            <a:pPr algn="just"/>
            <a:r>
              <a:rPr lang="fr-MA" b="0" i="0" dirty="0">
                <a:solidFill>
                  <a:srgbClr val="212529"/>
                </a:solidFill>
                <a:effectLst/>
                <a:latin typeface="Verdana" panose="020B0604030504040204" pitchFamily="34" charset="0"/>
              </a:rPr>
              <a:t>Il s'agit une opération binaire ensembliste commutative essentielle dont la signature est :</a:t>
            </a:r>
          </a:p>
          <a:p>
            <a:pPr algn="ctr"/>
            <a:r>
              <a:rPr lang="fr-MA" b="0" i="0" dirty="0">
                <a:solidFill>
                  <a:srgbClr val="212529"/>
                </a:solidFill>
                <a:effectLst/>
                <a:latin typeface="Verdana" panose="020B0604030504040204" pitchFamily="34" charset="0"/>
              </a:rPr>
              <a:t>relation × relation → relation</a:t>
            </a:r>
          </a:p>
          <a:p>
            <a:pPr algn="just"/>
            <a:r>
              <a:rPr lang="fr-MA" b="0" i="0" dirty="0">
                <a:solidFill>
                  <a:srgbClr val="212529"/>
                </a:solidFill>
                <a:effectLst/>
                <a:latin typeface="Verdana" panose="020B0604030504040204" pitchFamily="34" charset="0"/>
              </a:rPr>
              <a:t>Comme nous l'avons déjà dit,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et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 doivent avoir les mêmes attributs et si une même occurrence existe dans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et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 elle n'apparaît qu'une seule fois dans le résultat de l'union. Le résultat de l'union est une nouvelle relation qui a les mêmes attributs que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et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 Si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et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 sont vides, la relation qui résulte de l'union est vide. Si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(respectivement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 est vide, la relation qui résulte de l'union est identique à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 (respectivement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a:t>
            </a:r>
          </a:p>
          <a:p>
            <a:pPr marL="0" lvl="0" indent="0" algn="l" rtl="0">
              <a:lnSpc>
                <a:spcPct val="100000"/>
              </a:lnSpc>
              <a:spcBef>
                <a:spcPts val="0"/>
              </a:spcBef>
              <a:spcAft>
                <a:spcPts val="0"/>
              </a:spcAft>
              <a:buSzPts val="1400"/>
              <a:buNone/>
            </a:pPr>
            <a:endParaRPr lang="fr-MA" dirty="0"/>
          </a:p>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62</a:t>
            </a:fld>
            <a:endParaRPr lang="fr-FR"/>
          </a:p>
        </p:txBody>
      </p:sp>
    </p:spTree>
    <p:extLst>
      <p:ext uri="{BB962C8B-B14F-4D97-AF65-F5344CB8AC3E}">
        <p14:creationId xmlns:p14="http://schemas.microsoft.com/office/powerpoint/2010/main" val="58697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63</a:t>
            </a:fld>
            <a:endParaRPr lang="fr-FR"/>
          </a:p>
        </p:txBody>
      </p:sp>
    </p:spTree>
    <p:extLst>
      <p:ext uri="{BB962C8B-B14F-4D97-AF65-F5344CB8AC3E}">
        <p14:creationId xmlns:p14="http://schemas.microsoft.com/office/powerpoint/2010/main" val="3485475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r>
              <a:rPr lang="fr-MA" b="0" i="0" dirty="0">
                <a:solidFill>
                  <a:srgbClr val="212529"/>
                </a:solidFill>
                <a:effectLst/>
                <a:latin typeface="Verdana" panose="020B0604030504040204" pitchFamily="34" charset="0"/>
              </a:rPr>
              <a:t>L'intersection est une opération portant sur deux relations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et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 ayant le même schéma et construisant une troisième relation dont les n-uplets sont constitués de ceux appartenant aux deux relations, on la note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a:t>
            </a:r>
          </a:p>
          <a:p>
            <a:pPr algn="just"/>
            <a:r>
              <a:rPr lang="fr-MA" b="0" i="0" dirty="0">
                <a:solidFill>
                  <a:srgbClr val="212529"/>
                </a:solidFill>
                <a:effectLst/>
                <a:latin typeface="Verdana" panose="020B0604030504040204" pitchFamily="34" charset="0"/>
              </a:rPr>
              <a:t>Il s'agit une opération binaire ensembliste commutative dont la signature est :</a:t>
            </a:r>
          </a:p>
          <a:p>
            <a:pPr algn="ctr"/>
            <a:r>
              <a:rPr lang="fr-MA" b="0" i="0" dirty="0">
                <a:solidFill>
                  <a:srgbClr val="212529"/>
                </a:solidFill>
                <a:effectLst/>
                <a:latin typeface="Verdana" panose="020B0604030504040204" pitchFamily="34" charset="0"/>
              </a:rPr>
              <a:t>relation × relation → relation</a:t>
            </a:r>
          </a:p>
          <a:p>
            <a:pPr algn="just"/>
            <a:r>
              <a:rPr lang="fr-MA" b="0" i="0" dirty="0">
                <a:solidFill>
                  <a:srgbClr val="212529"/>
                </a:solidFill>
                <a:effectLst/>
                <a:latin typeface="Verdana" panose="020B0604030504040204" pitchFamily="34" charset="0"/>
              </a:rPr>
              <a:t>Comme nous l'avons déjà dit,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et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 doivent avoir les mêmes attributs. Le résultat de l'intersection est une nouvelle relation qui a les mêmes attributs que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et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 Si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ou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 ou les deux sont vides, la relation qui résulte de l'intersection est vide.</a:t>
            </a:r>
          </a:p>
          <a:p>
            <a:pPr marL="0" lvl="0" indent="0" algn="l" rtl="0">
              <a:lnSpc>
                <a:spcPct val="100000"/>
              </a:lnSpc>
              <a:spcBef>
                <a:spcPts val="0"/>
              </a:spcBef>
              <a:spcAft>
                <a:spcPts val="0"/>
              </a:spcAft>
              <a:buSzPts val="1400"/>
              <a:buNone/>
            </a:pPr>
            <a:endParaRPr lang="fr-MA" dirty="0"/>
          </a:p>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64</a:t>
            </a:fld>
            <a:endParaRPr lang="fr-FR"/>
          </a:p>
        </p:txBody>
      </p:sp>
    </p:spTree>
    <p:extLst>
      <p:ext uri="{BB962C8B-B14F-4D97-AF65-F5344CB8AC3E}">
        <p14:creationId xmlns:p14="http://schemas.microsoft.com/office/powerpoint/2010/main" val="11711413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65</a:t>
            </a:fld>
            <a:endParaRPr lang="fr-FR"/>
          </a:p>
        </p:txBody>
      </p:sp>
    </p:spTree>
    <p:extLst>
      <p:ext uri="{BB962C8B-B14F-4D97-AF65-F5344CB8AC3E}">
        <p14:creationId xmlns:p14="http://schemas.microsoft.com/office/powerpoint/2010/main" val="1703129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r>
              <a:rPr lang="fr-MA" b="0" i="0" dirty="0">
                <a:solidFill>
                  <a:srgbClr val="212529"/>
                </a:solidFill>
                <a:effectLst/>
                <a:latin typeface="Verdana" panose="020B0604030504040204" pitchFamily="34" charset="0"/>
              </a:rPr>
              <a:t>La différence est une opération portant sur deux relations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et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 ayant le même schéma et construisant une troisième relation dont les n-uplets sont constitués de ceux ne se trouvant que dans la relation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 on la note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a:t>
            </a:r>
          </a:p>
          <a:p>
            <a:pPr algn="just"/>
            <a:r>
              <a:rPr lang="fr-MA" b="0" i="0" dirty="0">
                <a:solidFill>
                  <a:srgbClr val="212529"/>
                </a:solidFill>
                <a:effectLst/>
                <a:latin typeface="Verdana" panose="020B0604030504040204" pitchFamily="34" charset="0"/>
              </a:rPr>
              <a:t>Il s'agit une opération binaire ensembliste non commutative essentielle dont la signature est :</a:t>
            </a:r>
          </a:p>
          <a:p>
            <a:pPr algn="ctr"/>
            <a:r>
              <a:rPr lang="fr-MA" b="0" i="0" dirty="0">
                <a:solidFill>
                  <a:srgbClr val="212529"/>
                </a:solidFill>
                <a:effectLst/>
                <a:latin typeface="Verdana" panose="020B0604030504040204" pitchFamily="34" charset="0"/>
              </a:rPr>
              <a:t>relation × relation → relation</a:t>
            </a:r>
          </a:p>
          <a:p>
            <a:pPr algn="just"/>
            <a:r>
              <a:rPr lang="fr-MA" b="0" i="0" dirty="0">
                <a:solidFill>
                  <a:srgbClr val="212529"/>
                </a:solidFill>
                <a:effectLst/>
                <a:latin typeface="Verdana" panose="020B0604030504040204" pitchFamily="34" charset="0"/>
              </a:rPr>
              <a:t>Comme nous l'avons déjà dit,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et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 doivent avoir les mêmes attributs. Le résultat de la différence est une nouvelle relation qui a les mêmes attributs que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et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 Si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est vide, la relation qui résulte de la différence est vide. Si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 est vide, la relation qui résulte de la différence est identique à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a:t>
            </a:r>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66</a:t>
            </a:fld>
            <a:endParaRPr lang="fr-FR"/>
          </a:p>
        </p:txBody>
      </p:sp>
    </p:spTree>
    <p:extLst>
      <p:ext uri="{BB962C8B-B14F-4D97-AF65-F5344CB8AC3E}">
        <p14:creationId xmlns:p14="http://schemas.microsoft.com/office/powerpoint/2010/main" val="2265793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buAutoNum type="arabicPeriod"/>
            </a:pPr>
            <a:r>
              <a:rPr lang="fr-FR" dirty="0"/>
              <a:t>Comment choisir le nom des entités</a:t>
            </a:r>
          </a:p>
          <a:p>
            <a:pPr marL="228600" indent="-228600">
              <a:buAutoNum type="arabicPeriod"/>
            </a:pPr>
            <a:r>
              <a:rPr lang="fr-FR" dirty="0"/>
              <a:t>Comment choisir le nom des associations(Infinitif)</a:t>
            </a:r>
          </a:p>
          <a:p>
            <a:pPr marL="228600" indent="-228600">
              <a:buAutoNum type="arabicPeriod"/>
            </a:pPr>
            <a:r>
              <a:rPr lang="fr-FR" dirty="0"/>
              <a:t>Attribut : Nom commun </a:t>
            </a:r>
          </a:p>
          <a:p>
            <a:pPr marL="228600" indent="-228600">
              <a:buAutoNum type="arabicPeriod"/>
            </a:pPr>
            <a:r>
              <a:rPr lang="fr-FR" dirty="0"/>
              <a:t>Evitez les identifiants du type chaine de caractère et les identifiants changeant au cours du temps</a:t>
            </a:r>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21</a:t>
            </a:fld>
            <a:endParaRPr lang="fr-FR"/>
          </a:p>
        </p:txBody>
      </p:sp>
    </p:spTree>
    <p:extLst>
      <p:ext uri="{BB962C8B-B14F-4D97-AF65-F5344CB8AC3E}">
        <p14:creationId xmlns:p14="http://schemas.microsoft.com/office/powerpoint/2010/main" val="30549237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67</a:t>
            </a:fld>
            <a:endParaRPr lang="fr-FR"/>
          </a:p>
        </p:txBody>
      </p:sp>
    </p:spTree>
    <p:extLst>
      <p:ext uri="{BB962C8B-B14F-4D97-AF65-F5344CB8AC3E}">
        <p14:creationId xmlns:p14="http://schemas.microsoft.com/office/powerpoint/2010/main" val="2220183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r>
              <a:rPr lang="fr-MA" b="0" i="0" dirty="0">
                <a:solidFill>
                  <a:srgbClr val="212529"/>
                </a:solidFill>
                <a:effectLst/>
                <a:latin typeface="Verdana" panose="020B0604030504040204" pitchFamily="34" charset="0"/>
              </a:rPr>
              <a:t>Le produit cartésien est une opération portant sur deux relations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et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 et qui construit une troisième relation regroupant exclusivement toutes les possibilités de combinaison des occurrences des relations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et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 on la note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a:t>
            </a:r>
          </a:p>
          <a:p>
            <a:pPr algn="just"/>
            <a:r>
              <a:rPr lang="fr-MA" b="0" i="0" dirty="0">
                <a:solidFill>
                  <a:srgbClr val="212529"/>
                </a:solidFill>
                <a:effectLst/>
                <a:latin typeface="Verdana" panose="020B0604030504040204" pitchFamily="34" charset="0"/>
              </a:rPr>
              <a:t>Il s'agit une opération binaire commutative essentielle dont la signature est :</a:t>
            </a:r>
          </a:p>
          <a:p>
            <a:pPr algn="ctr"/>
            <a:r>
              <a:rPr lang="fr-MA" b="0" i="0" dirty="0">
                <a:solidFill>
                  <a:srgbClr val="212529"/>
                </a:solidFill>
                <a:effectLst/>
                <a:latin typeface="Verdana" panose="020B0604030504040204" pitchFamily="34" charset="0"/>
              </a:rPr>
              <a:t>relation × relation → relation</a:t>
            </a:r>
          </a:p>
          <a:p>
            <a:pPr algn="just"/>
            <a:r>
              <a:rPr lang="fr-MA" b="0" i="0" dirty="0">
                <a:solidFill>
                  <a:srgbClr val="212529"/>
                </a:solidFill>
                <a:effectLst/>
                <a:latin typeface="Verdana" panose="020B0604030504040204" pitchFamily="34" charset="0"/>
              </a:rPr>
              <a:t>Le résultat du produit cartésien est une nouvelle relation qui a tous les attributs de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et tous ceux de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 Si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ou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 ou les deux sont vides, la relation qui résulte du produit cartésien est vide. Le nombre d'occurrences de la relation qui résulte du produit cartésien est le nombre d'occurrences de R</a:t>
            </a:r>
            <a:r>
              <a:rPr lang="fr-MA" b="0" i="0" baseline="-25000" dirty="0">
                <a:solidFill>
                  <a:srgbClr val="212529"/>
                </a:solidFill>
                <a:effectLst/>
                <a:latin typeface="Verdana" panose="020B0604030504040204" pitchFamily="34" charset="0"/>
              </a:rPr>
              <a:t>1</a:t>
            </a:r>
            <a:r>
              <a:rPr lang="fr-MA" b="0" i="0" dirty="0">
                <a:solidFill>
                  <a:srgbClr val="212529"/>
                </a:solidFill>
                <a:effectLst/>
                <a:latin typeface="Verdana" panose="020B0604030504040204" pitchFamily="34" charset="0"/>
              </a:rPr>
              <a:t> multiplié par le nombre d'occurrences de R</a:t>
            </a:r>
            <a:r>
              <a:rPr lang="fr-MA" b="0" i="0" baseline="-25000" dirty="0">
                <a:solidFill>
                  <a:srgbClr val="212529"/>
                </a:solidFill>
                <a:effectLst/>
                <a:latin typeface="Verdana" panose="020B0604030504040204" pitchFamily="34" charset="0"/>
              </a:rPr>
              <a:t>2</a:t>
            </a:r>
            <a:r>
              <a:rPr lang="fr-MA" b="0" i="0" dirty="0">
                <a:solidFill>
                  <a:srgbClr val="212529"/>
                </a:solidFill>
                <a:effectLst/>
                <a:latin typeface="Verdana" panose="020B0604030504040204" pitchFamily="34" charset="0"/>
              </a:rPr>
              <a:t>.</a:t>
            </a:r>
          </a:p>
          <a:p>
            <a:endParaRPr lang="fr-MA" b="0" i="0" dirty="0">
              <a:solidFill>
                <a:srgbClr val="212529"/>
              </a:solidFill>
              <a:effectLst/>
              <a:latin typeface="Verdana" panose="020B0604030504040204" pitchFamily="34" charset="0"/>
            </a:endParaRPr>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68</a:t>
            </a:fld>
            <a:endParaRPr lang="fr-FR"/>
          </a:p>
        </p:txBody>
      </p:sp>
    </p:spTree>
    <p:extLst>
      <p:ext uri="{BB962C8B-B14F-4D97-AF65-F5344CB8AC3E}">
        <p14:creationId xmlns:p14="http://schemas.microsoft.com/office/powerpoint/2010/main" val="15643326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69</a:t>
            </a:fld>
            <a:endParaRPr lang="fr-FR"/>
          </a:p>
        </p:txBody>
      </p:sp>
    </p:spTree>
    <p:extLst>
      <p:ext uri="{BB962C8B-B14F-4D97-AF65-F5344CB8AC3E}">
        <p14:creationId xmlns:p14="http://schemas.microsoft.com/office/powerpoint/2010/main" val="21182701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70</a:t>
            </a:fld>
            <a:endParaRPr lang="fr-FR"/>
          </a:p>
        </p:txBody>
      </p:sp>
    </p:spTree>
    <p:extLst>
      <p:ext uri="{BB962C8B-B14F-4D97-AF65-F5344CB8AC3E}">
        <p14:creationId xmlns:p14="http://schemas.microsoft.com/office/powerpoint/2010/main" val="13797329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71</a:t>
            </a:fld>
            <a:endParaRPr lang="fr-FR"/>
          </a:p>
        </p:txBody>
      </p:sp>
    </p:spTree>
    <p:extLst>
      <p:ext uri="{BB962C8B-B14F-4D97-AF65-F5344CB8AC3E}">
        <p14:creationId xmlns:p14="http://schemas.microsoft.com/office/powerpoint/2010/main" val="18234869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72</a:t>
            </a:fld>
            <a:endParaRPr lang="fr-FR"/>
          </a:p>
        </p:txBody>
      </p:sp>
    </p:spTree>
    <p:extLst>
      <p:ext uri="{BB962C8B-B14F-4D97-AF65-F5344CB8AC3E}">
        <p14:creationId xmlns:p14="http://schemas.microsoft.com/office/powerpoint/2010/main" val="30052442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73</a:t>
            </a:fld>
            <a:endParaRPr lang="fr-FR"/>
          </a:p>
        </p:txBody>
      </p:sp>
    </p:spTree>
    <p:extLst>
      <p:ext uri="{BB962C8B-B14F-4D97-AF65-F5344CB8AC3E}">
        <p14:creationId xmlns:p14="http://schemas.microsoft.com/office/powerpoint/2010/main" val="15624197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74</a:t>
            </a:fld>
            <a:endParaRPr lang="fr-FR"/>
          </a:p>
        </p:txBody>
      </p:sp>
    </p:spTree>
    <p:extLst>
      <p:ext uri="{BB962C8B-B14F-4D97-AF65-F5344CB8AC3E}">
        <p14:creationId xmlns:p14="http://schemas.microsoft.com/office/powerpoint/2010/main" val="4184539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75</a:t>
            </a:fld>
            <a:endParaRPr lang="fr-FR"/>
          </a:p>
        </p:txBody>
      </p:sp>
    </p:spTree>
    <p:extLst>
      <p:ext uri="{BB962C8B-B14F-4D97-AF65-F5344CB8AC3E}">
        <p14:creationId xmlns:p14="http://schemas.microsoft.com/office/powerpoint/2010/main" val="25923481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76</a:t>
            </a:fld>
            <a:endParaRPr lang="fr-FR"/>
          </a:p>
        </p:txBody>
      </p:sp>
    </p:spTree>
    <p:extLst>
      <p:ext uri="{BB962C8B-B14F-4D97-AF65-F5344CB8AC3E}">
        <p14:creationId xmlns:p14="http://schemas.microsoft.com/office/powerpoint/2010/main" val="69861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MA" sz="1200" b="0" i="0" dirty="0">
                <a:solidFill>
                  <a:srgbClr val="212529"/>
                </a:solidFill>
                <a:effectLst/>
                <a:latin typeface="+mn-lt"/>
              </a:rPr>
              <a:t>Ainsi, il ne peut jamais y avoir deux tuples identiques au sein d'une relation. Les clés candidates d'une relation n'ont pas forcément le même nombre d'attributs. Une clé candidate peut être formée d'un attribut arbitraire, utilisé à cette seule fin.</a:t>
            </a:r>
            <a:endParaRPr lang="fr-MA" sz="1200" dirty="0">
              <a:latin typeface="+mn-lt"/>
            </a:endParaRPr>
          </a:p>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32</a:t>
            </a:fld>
            <a:endParaRPr lang="fr-FR"/>
          </a:p>
        </p:txBody>
      </p:sp>
    </p:spTree>
    <p:extLst>
      <p:ext uri="{BB962C8B-B14F-4D97-AF65-F5344CB8AC3E}">
        <p14:creationId xmlns:p14="http://schemas.microsoft.com/office/powerpoint/2010/main" val="24218947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77</a:t>
            </a:fld>
            <a:endParaRPr lang="fr-FR"/>
          </a:p>
        </p:txBody>
      </p:sp>
    </p:spTree>
    <p:extLst>
      <p:ext uri="{BB962C8B-B14F-4D97-AF65-F5344CB8AC3E}">
        <p14:creationId xmlns:p14="http://schemas.microsoft.com/office/powerpoint/2010/main" val="25911269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78</a:t>
            </a:fld>
            <a:endParaRPr lang="fr-FR"/>
          </a:p>
        </p:txBody>
      </p:sp>
    </p:spTree>
    <p:extLst>
      <p:ext uri="{BB962C8B-B14F-4D97-AF65-F5344CB8AC3E}">
        <p14:creationId xmlns:p14="http://schemas.microsoft.com/office/powerpoint/2010/main" val="29794402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79</a:t>
            </a:fld>
            <a:endParaRPr lang="fr-FR"/>
          </a:p>
        </p:txBody>
      </p:sp>
    </p:spTree>
    <p:extLst>
      <p:ext uri="{BB962C8B-B14F-4D97-AF65-F5344CB8AC3E}">
        <p14:creationId xmlns:p14="http://schemas.microsoft.com/office/powerpoint/2010/main" val="10264289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80</a:t>
            </a:fld>
            <a:endParaRPr lang="fr-FR"/>
          </a:p>
        </p:txBody>
      </p:sp>
    </p:spTree>
    <p:extLst>
      <p:ext uri="{BB962C8B-B14F-4D97-AF65-F5344CB8AC3E}">
        <p14:creationId xmlns:p14="http://schemas.microsoft.com/office/powerpoint/2010/main" val="27440523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81</a:t>
            </a:fld>
            <a:endParaRPr lang="fr-FR"/>
          </a:p>
        </p:txBody>
      </p:sp>
    </p:spTree>
    <p:extLst>
      <p:ext uri="{BB962C8B-B14F-4D97-AF65-F5344CB8AC3E}">
        <p14:creationId xmlns:p14="http://schemas.microsoft.com/office/powerpoint/2010/main" val="33506546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82</a:t>
            </a:fld>
            <a:endParaRPr lang="fr-FR"/>
          </a:p>
        </p:txBody>
      </p:sp>
    </p:spTree>
    <p:extLst>
      <p:ext uri="{BB962C8B-B14F-4D97-AF65-F5344CB8AC3E}">
        <p14:creationId xmlns:p14="http://schemas.microsoft.com/office/powerpoint/2010/main" val="26311233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83</a:t>
            </a:fld>
            <a:endParaRPr lang="fr-FR"/>
          </a:p>
        </p:txBody>
      </p:sp>
    </p:spTree>
    <p:extLst>
      <p:ext uri="{BB962C8B-B14F-4D97-AF65-F5344CB8AC3E}">
        <p14:creationId xmlns:p14="http://schemas.microsoft.com/office/powerpoint/2010/main" val="950185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84</a:t>
            </a:fld>
            <a:endParaRPr lang="fr-FR"/>
          </a:p>
        </p:txBody>
      </p:sp>
    </p:spTree>
    <p:extLst>
      <p:ext uri="{BB962C8B-B14F-4D97-AF65-F5344CB8AC3E}">
        <p14:creationId xmlns:p14="http://schemas.microsoft.com/office/powerpoint/2010/main" val="1267610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85</a:t>
            </a:fld>
            <a:endParaRPr lang="fr-FR"/>
          </a:p>
        </p:txBody>
      </p:sp>
    </p:spTree>
    <p:extLst>
      <p:ext uri="{BB962C8B-B14F-4D97-AF65-F5344CB8AC3E}">
        <p14:creationId xmlns:p14="http://schemas.microsoft.com/office/powerpoint/2010/main" val="8732106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86</a:t>
            </a:fld>
            <a:endParaRPr lang="fr-FR"/>
          </a:p>
        </p:txBody>
      </p:sp>
    </p:spTree>
    <p:extLst>
      <p:ext uri="{BB962C8B-B14F-4D97-AF65-F5344CB8AC3E}">
        <p14:creationId xmlns:p14="http://schemas.microsoft.com/office/powerpoint/2010/main" val="557376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lvl="0" indent="-342900" algn="l" rtl="0">
              <a:lnSpc>
                <a:spcPct val="100000"/>
              </a:lnSpc>
              <a:spcBef>
                <a:spcPts val="0"/>
              </a:spcBef>
              <a:spcAft>
                <a:spcPts val="0"/>
              </a:spcAft>
              <a:buSzPts val="1400"/>
              <a:buFont typeface="+mj-lt"/>
              <a:buAutoNum type="arabicPeriod"/>
            </a:pPr>
            <a:endParaRPr lang="fr-MA" sz="1200" dirty="0">
              <a:latin typeface="+mn-lt"/>
            </a:endParaRPr>
          </a:p>
          <a:p>
            <a:pPr marL="285750" lvl="0" indent="-285750" algn="l" rtl="0">
              <a:lnSpc>
                <a:spcPct val="100000"/>
              </a:lnSpc>
              <a:spcBef>
                <a:spcPts val="0"/>
              </a:spcBef>
              <a:spcAft>
                <a:spcPts val="0"/>
              </a:spcAft>
              <a:buSzPts val="1400"/>
              <a:buFont typeface="Wingdings" pitchFamily="2" charset="2"/>
              <a:buChar char="v"/>
            </a:pPr>
            <a:r>
              <a:rPr lang="fr-MA" sz="1200" dirty="0">
                <a:latin typeface="+mn-lt"/>
              </a:rPr>
              <a:t>Les lignes d’une table doivent être unique, cela signifie qu’une colonne(au moins) doit servir à les identifier. Il s’agit de la clé primaire de la Table</a:t>
            </a:r>
          </a:p>
          <a:p>
            <a:pPr marL="285750" lvl="0" indent="-285750" algn="l" rtl="0">
              <a:lnSpc>
                <a:spcPct val="100000"/>
              </a:lnSpc>
              <a:spcBef>
                <a:spcPts val="0"/>
              </a:spcBef>
              <a:spcAft>
                <a:spcPts val="0"/>
              </a:spcAft>
              <a:buSzPts val="1400"/>
              <a:buFont typeface="Wingdings" pitchFamily="2" charset="2"/>
              <a:buChar char="v"/>
            </a:pPr>
            <a:r>
              <a:rPr lang="fr-MA" sz="1200" dirty="0">
                <a:latin typeface="+mn-lt"/>
              </a:rPr>
              <a:t>On peut représenter les tables d’une base de données relationnelle par un schéma relationnel dans lequel les tables sont appelées relations et les </a:t>
            </a:r>
          </a:p>
          <a:p>
            <a:pPr marL="0" lvl="0" indent="0" algn="l" rtl="0">
              <a:lnSpc>
                <a:spcPct val="100000"/>
              </a:lnSpc>
              <a:spcBef>
                <a:spcPts val="0"/>
              </a:spcBef>
              <a:spcAft>
                <a:spcPts val="0"/>
              </a:spcAft>
              <a:buSzPts val="1400"/>
              <a:buNone/>
            </a:pPr>
            <a:r>
              <a:rPr lang="fr-MA" sz="1200" dirty="0">
                <a:latin typeface="+mn-lt"/>
              </a:rPr>
              <a:t>liens entre les clés étrangères et leur clé primaire est symbolisé par un connecteur</a:t>
            </a:r>
          </a:p>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33</a:t>
            </a:fld>
            <a:endParaRPr lang="fr-FR"/>
          </a:p>
        </p:txBody>
      </p:sp>
    </p:spTree>
    <p:extLst>
      <p:ext uri="{BB962C8B-B14F-4D97-AF65-F5344CB8AC3E}">
        <p14:creationId xmlns:p14="http://schemas.microsoft.com/office/powerpoint/2010/main" val="9538300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87</a:t>
            </a:fld>
            <a:endParaRPr lang="fr-FR"/>
          </a:p>
        </p:txBody>
      </p:sp>
    </p:spTree>
    <p:extLst>
      <p:ext uri="{BB962C8B-B14F-4D97-AF65-F5344CB8AC3E}">
        <p14:creationId xmlns:p14="http://schemas.microsoft.com/office/powerpoint/2010/main" val="38971693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88</a:t>
            </a:fld>
            <a:endParaRPr lang="fr-FR"/>
          </a:p>
        </p:txBody>
      </p:sp>
    </p:spTree>
    <p:extLst>
      <p:ext uri="{BB962C8B-B14F-4D97-AF65-F5344CB8AC3E}">
        <p14:creationId xmlns:p14="http://schemas.microsoft.com/office/powerpoint/2010/main" val="42160570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89</a:t>
            </a:fld>
            <a:endParaRPr lang="fr-FR"/>
          </a:p>
        </p:txBody>
      </p:sp>
    </p:spTree>
    <p:extLst>
      <p:ext uri="{BB962C8B-B14F-4D97-AF65-F5344CB8AC3E}">
        <p14:creationId xmlns:p14="http://schemas.microsoft.com/office/powerpoint/2010/main" val="28761817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90</a:t>
            </a:fld>
            <a:endParaRPr lang="fr-FR"/>
          </a:p>
        </p:txBody>
      </p:sp>
    </p:spTree>
    <p:extLst>
      <p:ext uri="{BB962C8B-B14F-4D97-AF65-F5344CB8AC3E}">
        <p14:creationId xmlns:p14="http://schemas.microsoft.com/office/powerpoint/2010/main" val="17626163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91</a:t>
            </a:fld>
            <a:endParaRPr lang="fr-FR"/>
          </a:p>
        </p:txBody>
      </p:sp>
    </p:spTree>
    <p:extLst>
      <p:ext uri="{BB962C8B-B14F-4D97-AF65-F5344CB8AC3E}">
        <p14:creationId xmlns:p14="http://schemas.microsoft.com/office/powerpoint/2010/main" val="1148415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altLang="fr-FR" sz="1200" b="1" i="1" u="sng" dirty="0">
                <a:solidFill>
                  <a:srgbClr val="3333CC"/>
                </a:solidFill>
                <a:latin typeface="+mn-lt"/>
              </a:rPr>
              <a:t>Règle 0</a:t>
            </a:r>
            <a:r>
              <a:rPr lang="fr-FR" altLang="fr-FR" sz="1200" dirty="0">
                <a:latin typeface="+mn-lt"/>
              </a:rPr>
              <a:t>: La normalisation devrait toujours être effectuée avant le passage au modèle relationnel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altLang="fr-FR" sz="1200" b="1" dirty="0">
                <a:latin typeface="+mn-lt"/>
              </a:rPr>
              <a:t>Toute entité devient une table dans laquelle les attributs deviennent les colonnes. L’identifiant de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altLang="fr-FR" sz="1200" b="1" dirty="0">
                <a:latin typeface="+mn-lt"/>
              </a:rPr>
              <a:t> l’entité constitue alors la clé primaire de la table.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altLang="fr-FR" sz="1200" b="1" dirty="0">
                <a:latin typeface="+mn-lt"/>
              </a:rPr>
              <a:t>Pour traduire un MCD en un MLDR, il suffit d’appliquer cinq règles.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altLang="fr-FR" sz="1200" b="1" dirty="0">
                <a:latin typeface="+mn-lt"/>
              </a:rPr>
              <a:t>Notations : on dit qu’une association binaire (entre deux entités ou</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altLang="fr-FR" sz="1200" b="1" dirty="0">
                <a:latin typeface="+mn-lt"/>
              </a:rPr>
              <a:t>réflexive) est de type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altLang="fr-FR" sz="1200" b="1" dirty="0">
                <a:latin typeface="+mn-lt"/>
              </a:rPr>
              <a:t>– 1 : 1 (un à un) si aucune des deux cardinalités maximales n’est 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altLang="fr-FR" sz="1200" b="1" dirty="0">
                <a:latin typeface="+mn-lt"/>
              </a:rPr>
              <a:t>– 1 : n (un à plusieurs) si une des deux cardinalités maximales est 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altLang="fr-FR" sz="1200" b="1" dirty="0">
                <a:latin typeface="+mn-lt"/>
              </a:rPr>
              <a:t>– n : m (plusieurs à plusieurs) si les deux cardinalités maximales sont n.</a:t>
            </a:r>
          </a:p>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34</a:t>
            </a:fld>
            <a:endParaRPr lang="fr-FR"/>
          </a:p>
        </p:txBody>
      </p:sp>
    </p:spTree>
    <p:extLst>
      <p:ext uri="{BB962C8B-B14F-4D97-AF65-F5344CB8AC3E}">
        <p14:creationId xmlns:p14="http://schemas.microsoft.com/office/powerpoint/2010/main" val="1681007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35</a:t>
            </a:fld>
            <a:endParaRPr lang="fr-FR"/>
          </a:p>
        </p:txBody>
      </p:sp>
    </p:spTree>
    <p:extLst>
      <p:ext uri="{BB962C8B-B14F-4D97-AF65-F5344CB8AC3E}">
        <p14:creationId xmlns:p14="http://schemas.microsoft.com/office/powerpoint/2010/main" val="1594202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36</a:t>
            </a:fld>
            <a:endParaRPr lang="fr-FR"/>
          </a:p>
        </p:txBody>
      </p:sp>
    </p:spTree>
    <p:extLst>
      <p:ext uri="{BB962C8B-B14F-4D97-AF65-F5344CB8AC3E}">
        <p14:creationId xmlns:p14="http://schemas.microsoft.com/office/powerpoint/2010/main" val="383912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F73FA89-DB28-4449-B868-670FDD166779}" type="datetime1">
              <a:rPr lang="fr-MA" smtClean="0"/>
              <a:t>08/12/2022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1085979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F2F982-8C40-7E45-BCEE-9B9A8B19B40E}" type="datetime1">
              <a:rPr lang="fr-MA" smtClean="0"/>
              <a:t>08/12/2022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2500714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C3797-6F49-D243-ACF0-7BEE87A9D9EA}" type="datetime1">
              <a:rPr lang="fr-MA" smtClean="0"/>
              <a:t>08/12/2022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121118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849D90-FAED-914C-A85C-D9DC4927CB8A}" type="datetime1">
              <a:rPr lang="fr-MA" smtClean="0"/>
              <a:t>08/12/2022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4180883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7FFF908-7B0C-744E-B98F-F5861FDEE235}" type="datetime1">
              <a:rPr lang="fr-MA" smtClean="0"/>
              <a:t>08/12/2022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1119586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C9FFD25-231A-1048-969E-75EF104AC5EC}" type="datetime1">
              <a:rPr lang="fr-MA" smtClean="0"/>
              <a:t>08/12/2022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3518510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677414-08E4-C147-AF53-542CB3869B32}" type="datetime1">
              <a:rPr lang="fr-MA" smtClean="0"/>
              <a:t>08/12/2022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2998860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D49652B-D9F5-8449-8A6E-75B15FF0BDDF}" type="datetime1">
              <a:rPr lang="fr-MA" smtClean="0"/>
              <a:t>08/12/2022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49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ED410F-6A96-DD41-856D-3DB80349CFD8}" type="datetime1">
              <a:rPr lang="fr-MA" smtClean="0"/>
              <a:t>08/12/2022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4059067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3D277F1-64E0-AF40-B810-7D8C8ACF3702}" type="datetime1">
              <a:rPr lang="fr-MA" smtClean="0"/>
              <a:t>08/12/2022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3149035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7395FC-DDDA-F448-8033-0ACE9B2BCFA1}" type="datetime1">
              <a:rPr lang="fr-MA" smtClean="0"/>
              <a:t>08/12/2022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1550123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E295D5-5E71-404C-AC1A-F11A0888EA84}" type="datetime1">
              <a:rPr lang="fr-MA" smtClean="0"/>
              <a:t>08/12/2022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385F30-F5BB-45A0-A756-346F67DA10C3}" type="slidenum">
              <a:rPr lang="en-US" smtClean="0"/>
              <a:t>‹N°›</a:t>
            </a:fld>
            <a:endParaRPr lang="en-US"/>
          </a:p>
        </p:txBody>
      </p:sp>
    </p:spTree>
    <p:extLst>
      <p:ext uri="{BB962C8B-B14F-4D97-AF65-F5344CB8AC3E}">
        <p14:creationId xmlns:p14="http://schemas.microsoft.com/office/powerpoint/2010/main" val="1865025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contact@hestim.m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hyperlink" Target="http://www.microsoft.com/sql/" TargetMode="External"/><Relationship Id="rId3" Type="http://schemas.openxmlformats.org/officeDocument/2006/relationships/image" Target="../media/image1.png"/><Relationship Id="rId7" Type="http://schemas.openxmlformats.org/officeDocument/2006/relationships/hyperlink" Target="http://www-306.ibm.com/software/data/db2/"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www.oracle.com/" TargetMode="External"/><Relationship Id="rId5" Type="http://schemas.openxmlformats.org/officeDocument/2006/relationships/hyperlink" Target="http://www.mysql.org/" TargetMode="External"/><Relationship Id="rId4" Type="http://schemas.openxmlformats.org/officeDocument/2006/relationships/hyperlink" Target="http://www.postgresql.org/" TargetMode="External"/><Relationship Id="rId9" Type="http://schemas.openxmlformats.org/officeDocument/2006/relationships/hyperlink" Target="http://www.sybase.com/linux"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p:cNvSpPr txBox="1">
            <a:spLocks/>
          </p:cNvSpPr>
          <p:nvPr/>
        </p:nvSpPr>
        <p:spPr>
          <a:xfrm>
            <a:off x="2168298" y="2074460"/>
            <a:ext cx="8026580" cy="2497540"/>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dirty="0"/>
              <a:t>                      </a:t>
            </a:r>
          </a:p>
          <a:p>
            <a:endParaRPr lang="fr-FR" dirty="0"/>
          </a:p>
          <a:p>
            <a:r>
              <a:rPr lang="fr-FR" sz="5700" b="1" dirty="0"/>
              <a:t>CHARTE DES SUPPORTS</a:t>
            </a:r>
          </a:p>
          <a:p>
            <a:r>
              <a:rPr lang="fr-FR" sz="5700" b="1" dirty="0"/>
              <a:t>DE FORMATIONS </a:t>
            </a:r>
          </a:p>
          <a:p>
            <a:r>
              <a:rPr lang="fr-FR" dirty="0"/>
              <a:t> </a:t>
            </a:r>
          </a:p>
        </p:txBody>
      </p:sp>
      <p:sp>
        <p:nvSpPr>
          <p:cNvPr id="7" name="ZoneTexte 4"/>
          <p:cNvSpPr txBox="1"/>
          <p:nvPr/>
        </p:nvSpPr>
        <p:spPr>
          <a:xfrm>
            <a:off x="7479586" y="5210629"/>
            <a:ext cx="4422127" cy="877163"/>
          </a:xfrm>
          <a:prstGeom prst="rect">
            <a:avLst/>
          </a:prstGeom>
          <a:noFill/>
        </p:spPr>
        <p:txBody>
          <a:bodyPr wrap="square" rtlCol="0">
            <a:spAutoFit/>
          </a:bodyPr>
          <a:lstStyle/>
          <a:p>
            <a:pPr marL="342900" lvl="1"/>
            <a:r>
              <a:rPr lang="fr-FR" sz="1700" b="1" dirty="0"/>
              <a:t>05 22 341 723</a:t>
            </a:r>
          </a:p>
          <a:p>
            <a:pPr marL="342900" lvl="1"/>
            <a:r>
              <a:rPr lang="fr-FR" sz="1700" b="1" dirty="0">
                <a:hlinkClick r:id="rId2"/>
              </a:rPr>
              <a:t>contact@hestim.ma</a:t>
            </a:r>
            <a:endParaRPr lang="fr-FR" sz="1700" b="1" dirty="0"/>
          </a:p>
          <a:p>
            <a:pPr marL="342900" lvl="1"/>
            <a:r>
              <a:rPr lang="fr-FR" sz="1700" b="1" dirty="0"/>
              <a:t>293 Bd </a:t>
            </a:r>
            <a:r>
              <a:rPr lang="fr-FR" sz="1700" b="1" dirty="0" err="1"/>
              <a:t>Ghandi</a:t>
            </a:r>
            <a:r>
              <a:rPr lang="fr-FR" sz="1700" b="1" dirty="0"/>
              <a:t>, Casablanca</a:t>
            </a:r>
            <a:endParaRPr lang="fr-FR" dirty="0"/>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grpSp>
        <p:nvGrpSpPr>
          <p:cNvPr id="20" name="Group 19"/>
          <p:cNvGrpSpPr/>
          <p:nvPr/>
        </p:nvGrpSpPr>
        <p:grpSpPr>
          <a:xfrm>
            <a:off x="11379635" y="-12301"/>
            <a:ext cx="828494" cy="2145902"/>
            <a:chOff x="10899278" y="-12302"/>
            <a:chExt cx="1308851" cy="3390085"/>
          </a:xfrm>
        </p:grpSpPr>
        <p:sp>
          <p:nvSpPr>
            <p:cNvPr id="21"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Espace réservé du numéro de diapositive 2">
            <a:extLst>
              <a:ext uri="{FF2B5EF4-FFF2-40B4-BE49-F238E27FC236}">
                <a16:creationId xmlns:a16="http://schemas.microsoft.com/office/drawing/2014/main" id="{CDB6689B-9018-0F3E-98DA-38BC090A6A9E}"/>
              </a:ext>
            </a:extLst>
          </p:cNvPr>
          <p:cNvSpPr>
            <a:spLocks noGrp="1"/>
          </p:cNvSpPr>
          <p:nvPr>
            <p:ph type="sldNum" sz="quarter" idx="12"/>
          </p:nvPr>
        </p:nvSpPr>
        <p:spPr>
          <a:xfrm>
            <a:off x="4234543" y="6410779"/>
            <a:ext cx="2743200" cy="365125"/>
          </a:xfrm>
        </p:spPr>
        <p:txBody>
          <a:bodyPr/>
          <a:lstStyle/>
          <a:p>
            <a:pPr algn="ctr"/>
            <a:fld id="{14385F30-F5BB-45A0-A756-346F67DA10C3}" type="slidenum">
              <a:rPr lang="en-US" smtClean="0"/>
              <a:pPr algn="ctr"/>
              <a:t>1</a:t>
            </a:fld>
            <a:endParaRPr lang="en-US"/>
          </a:p>
        </p:txBody>
      </p:sp>
    </p:spTree>
    <p:extLst>
      <p:ext uri="{BB962C8B-B14F-4D97-AF65-F5344CB8AC3E}">
        <p14:creationId xmlns:p14="http://schemas.microsoft.com/office/powerpoint/2010/main" val="1730180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modèles de bases de données</a:t>
            </a:r>
            <a:endParaRPr lang="fr-FR" altLang="fr-FR" sz="20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06CE6DC6-902B-283C-A464-57CF8954FFB6}"/>
              </a:ext>
            </a:extLst>
          </p:cNvPr>
          <p:cNvSpPr txBox="1">
            <a:spLocks noChangeArrowheads="1"/>
          </p:cNvSpPr>
          <p:nvPr/>
        </p:nvSpPr>
        <p:spPr>
          <a:xfrm>
            <a:off x="1561425" y="2551557"/>
            <a:ext cx="8867071" cy="215809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800" b="1" u="sng" dirty="0">
                <a:solidFill>
                  <a:srgbClr val="CC3300"/>
                </a:solidFill>
                <a:latin typeface="+mn-lt"/>
              </a:rPr>
              <a:t>3- MCD Association :</a:t>
            </a:r>
            <a:r>
              <a:rPr lang="fr-FR" altLang="fr-FR" sz="1800" dirty="0">
                <a:latin typeface="+mn-lt"/>
              </a:rPr>
              <a:t>		</a:t>
            </a:r>
            <a:endParaRPr lang="fr-FR" altLang="fr-FR" sz="1800" b="1" dirty="0">
              <a:latin typeface="+mn-lt"/>
            </a:endParaRPr>
          </a:p>
          <a:p>
            <a:pPr marL="609600" indent="-609600" algn="just">
              <a:lnSpc>
                <a:spcPct val="150000"/>
              </a:lnSpc>
              <a:buClr>
                <a:srgbClr val="6666FF"/>
              </a:buClr>
              <a:buFont typeface="Wingdings" pitchFamily="2" charset="2"/>
              <a:buNone/>
            </a:pPr>
            <a:r>
              <a:rPr lang="fr-FR" altLang="fr-FR" sz="1800" b="1" i="1" u="sng" dirty="0">
                <a:solidFill>
                  <a:srgbClr val="3333CC"/>
                </a:solidFill>
                <a:latin typeface="+mn-lt"/>
              </a:rPr>
              <a:t>Association </a:t>
            </a:r>
            <a:r>
              <a:rPr lang="fr-FR" altLang="fr-FR" sz="1800" dirty="0">
                <a:latin typeface="+mn-lt"/>
              </a:rPr>
              <a:t>: Une </a:t>
            </a:r>
            <a:r>
              <a:rPr lang="fr-FR" altLang="fr-FR" sz="1800" dirty="0">
                <a:solidFill>
                  <a:srgbClr val="BA26AB"/>
                </a:solidFill>
                <a:latin typeface="+mn-lt"/>
              </a:rPr>
              <a:t>Association</a:t>
            </a:r>
            <a:r>
              <a:rPr lang="fr-FR" altLang="fr-FR" sz="1800" dirty="0">
                <a:latin typeface="+mn-lt"/>
              </a:rPr>
              <a:t> est une liaison qui a une signification précise entre plusieurs entités. Dans notre exemple, l’association </a:t>
            </a:r>
            <a:r>
              <a:rPr lang="fr-FR" altLang="fr-FR" sz="1800" dirty="0">
                <a:solidFill>
                  <a:srgbClr val="BA26AB"/>
                </a:solidFill>
                <a:latin typeface="+mn-lt"/>
              </a:rPr>
              <a:t>enseigner</a:t>
            </a:r>
            <a:r>
              <a:rPr lang="fr-FR" altLang="fr-FR" sz="1800" dirty="0">
                <a:latin typeface="+mn-lt"/>
              </a:rPr>
              <a:t> est une liaison évidente entre les entités </a:t>
            </a:r>
            <a:r>
              <a:rPr lang="fr-FR" altLang="fr-FR" sz="1800" dirty="0">
                <a:solidFill>
                  <a:srgbClr val="BA26AB"/>
                </a:solidFill>
                <a:latin typeface="+mn-lt"/>
              </a:rPr>
              <a:t>professeurs</a:t>
            </a:r>
            <a:r>
              <a:rPr lang="fr-FR" altLang="fr-FR" sz="1800" dirty="0">
                <a:latin typeface="+mn-lt"/>
              </a:rPr>
              <a:t> et </a:t>
            </a:r>
            <a:r>
              <a:rPr lang="fr-FR" altLang="fr-FR" sz="1800" dirty="0">
                <a:solidFill>
                  <a:srgbClr val="BA26AB"/>
                </a:solidFill>
                <a:latin typeface="+mn-lt"/>
              </a:rPr>
              <a:t>Etudiants</a:t>
            </a:r>
            <a:r>
              <a:rPr lang="fr-FR" altLang="fr-FR" sz="1800" dirty="0">
                <a:latin typeface="+mn-lt"/>
              </a:rPr>
              <a:t>, tandis que l’association Lire établit le lien sémantique entre les entités articles et fournisseurs.</a:t>
            </a:r>
          </a:p>
        </p:txBody>
      </p:sp>
      <p:sp>
        <p:nvSpPr>
          <p:cNvPr id="6" name="Rectangle 5">
            <a:extLst>
              <a:ext uri="{FF2B5EF4-FFF2-40B4-BE49-F238E27FC236}">
                <a16:creationId xmlns:a16="http://schemas.microsoft.com/office/drawing/2014/main" id="{C0476F36-64A4-66FD-89E4-A39786A10398}"/>
              </a:ext>
            </a:extLst>
          </p:cNvPr>
          <p:cNvSpPr/>
          <p:nvPr/>
        </p:nvSpPr>
        <p:spPr>
          <a:xfrm>
            <a:off x="2748489" y="5132553"/>
            <a:ext cx="1119216" cy="13594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7" name="Connecteur droit 6">
            <a:extLst>
              <a:ext uri="{FF2B5EF4-FFF2-40B4-BE49-F238E27FC236}">
                <a16:creationId xmlns:a16="http://schemas.microsoft.com/office/drawing/2014/main" id="{1B035281-F068-B542-BF9E-DCF46E6E8247}"/>
              </a:ext>
            </a:extLst>
          </p:cNvPr>
          <p:cNvCxnSpPr>
            <a:cxnSpLocks/>
          </p:cNvCxnSpPr>
          <p:nvPr/>
        </p:nvCxnSpPr>
        <p:spPr>
          <a:xfrm>
            <a:off x="2748489" y="5466934"/>
            <a:ext cx="11192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C4D81F44-F8B7-F0D5-3334-A7F14F22C01C}"/>
              </a:ext>
            </a:extLst>
          </p:cNvPr>
          <p:cNvSpPr txBox="1"/>
          <p:nvPr/>
        </p:nvSpPr>
        <p:spPr>
          <a:xfrm>
            <a:off x="2748488" y="5145855"/>
            <a:ext cx="1119217" cy="307777"/>
          </a:xfrm>
          <a:prstGeom prst="rect">
            <a:avLst/>
          </a:prstGeom>
          <a:noFill/>
        </p:spPr>
        <p:txBody>
          <a:bodyPr wrap="none" rtlCol="0">
            <a:spAutoFit/>
          </a:bodyPr>
          <a:lstStyle/>
          <a:p>
            <a:r>
              <a:rPr lang="fr-FR" dirty="0"/>
              <a:t>professeurs</a:t>
            </a:r>
          </a:p>
        </p:txBody>
      </p:sp>
      <p:sp>
        <p:nvSpPr>
          <p:cNvPr id="9" name="Rectangle 8">
            <a:extLst>
              <a:ext uri="{FF2B5EF4-FFF2-40B4-BE49-F238E27FC236}">
                <a16:creationId xmlns:a16="http://schemas.microsoft.com/office/drawing/2014/main" id="{3336874D-7BE5-F75D-8128-BF0C7B0D8131}"/>
              </a:ext>
            </a:extLst>
          </p:cNvPr>
          <p:cNvSpPr/>
          <p:nvPr/>
        </p:nvSpPr>
        <p:spPr>
          <a:xfrm>
            <a:off x="5858673" y="5119251"/>
            <a:ext cx="1119216" cy="13594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9">
            <a:extLst>
              <a:ext uri="{FF2B5EF4-FFF2-40B4-BE49-F238E27FC236}">
                <a16:creationId xmlns:a16="http://schemas.microsoft.com/office/drawing/2014/main" id="{6A908CF2-DF72-7ED6-BC91-6FBCD8FC5220}"/>
              </a:ext>
            </a:extLst>
          </p:cNvPr>
          <p:cNvCxnSpPr>
            <a:cxnSpLocks/>
          </p:cNvCxnSpPr>
          <p:nvPr/>
        </p:nvCxnSpPr>
        <p:spPr>
          <a:xfrm>
            <a:off x="5858673" y="5453632"/>
            <a:ext cx="11192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9358AE7F-745C-D748-D605-F442BBF5C089}"/>
              </a:ext>
            </a:extLst>
          </p:cNvPr>
          <p:cNvSpPr txBox="1"/>
          <p:nvPr/>
        </p:nvSpPr>
        <p:spPr>
          <a:xfrm>
            <a:off x="5946892" y="5133888"/>
            <a:ext cx="931665" cy="307777"/>
          </a:xfrm>
          <a:prstGeom prst="rect">
            <a:avLst/>
          </a:prstGeom>
          <a:noFill/>
        </p:spPr>
        <p:txBody>
          <a:bodyPr wrap="none" rtlCol="0">
            <a:spAutoFit/>
          </a:bodyPr>
          <a:lstStyle/>
          <a:p>
            <a:r>
              <a:rPr lang="fr-FR" dirty="0"/>
              <a:t>Etudiants</a:t>
            </a:r>
          </a:p>
        </p:txBody>
      </p:sp>
      <p:sp>
        <p:nvSpPr>
          <p:cNvPr id="12" name="Rectangle 11">
            <a:extLst>
              <a:ext uri="{FF2B5EF4-FFF2-40B4-BE49-F238E27FC236}">
                <a16:creationId xmlns:a16="http://schemas.microsoft.com/office/drawing/2014/main" id="{71038A7B-FEA6-E149-8B33-97334E42409C}"/>
              </a:ext>
            </a:extLst>
          </p:cNvPr>
          <p:cNvSpPr/>
          <p:nvPr/>
        </p:nvSpPr>
        <p:spPr>
          <a:xfrm>
            <a:off x="9022249" y="5120586"/>
            <a:ext cx="1119216" cy="13594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3" name="Connecteur droit 12">
            <a:extLst>
              <a:ext uri="{FF2B5EF4-FFF2-40B4-BE49-F238E27FC236}">
                <a16:creationId xmlns:a16="http://schemas.microsoft.com/office/drawing/2014/main" id="{D5FDE6B4-78FE-AF46-5A09-FE6D293B6FB3}"/>
              </a:ext>
            </a:extLst>
          </p:cNvPr>
          <p:cNvCxnSpPr>
            <a:cxnSpLocks/>
          </p:cNvCxnSpPr>
          <p:nvPr/>
        </p:nvCxnSpPr>
        <p:spPr>
          <a:xfrm>
            <a:off x="9022249" y="5454967"/>
            <a:ext cx="11192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B07F05B-856B-A72C-B885-3DE595B7A209}"/>
              </a:ext>
            </a:extLst>
          </p:cNvPr>
          <p:cNvSpPr txBox="1"/>
          <p:nvPr/>
        </p:nvSpPr>
        <p:spPr>
          <a:xfrm>
            <a:off x="9022247" y="5133888"/>
            <a:ext cx="1119215" cy="307777"/>
          </a:xfrm>
          <a:prstGeom prst="rect">
            <a:avLst/>
          </a:prstGeom>
          <a:noFill/>
        </p:spPr>
        <p:txBody>
          <a:bodyPr wrap="square" rtlCol="0">
            <a:spAutoFit/>
          </a:bodyPr>
          <a:lstStyle/>
          <a:p>
            <a:pPr algn="ctr"/>
            <a:r>
              <a:rPr lang="fr-FR" dirty="0"/>
              <a:t>Livres</a:t>
            </a:r>
          </a:p>
        </p:txBody>
      </p:sp>
      <p:sp>
        <p:nvSpPr>
          <p:cNvPr id="15" name="Rectangle : coins arrondis 14">
            <a:extLst>
              <a:ext uri="{FF2B5EF4-FFF2-40B4-BE49-F238E27FC236}">
                <a16:creationId xmlns:a16="http://schemas.microsoft.com/office/drawing/2014/main" id="{01EB48CE-57A6-B8E2-3B93-759EE5103CE0}"/>
              </a:ext>
            </a:extLst>
          </p:cNvPr>
          <p:cNvSpPr/>
          <p:nvPr/>
        </p:nvSpPr>
        <p:spPr>
          <a:xfrm>
            <a:off x="4303582" y="5610325"/>
            <a:ext cx="1208756" cy="373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enseigner</a:t>
            </a:r>
          </a:p>
        </p:txBody>
      </p:sp>
      <p:sp>
        <p:nvSpPr>
          <p:cNvPr id="16" name="Rectangle : coins arrondis 15">
            <a:extLst>
              <a:ext uri="{FF2B5EF4-FFF2-40B4-BE49-F238E27FC236}">
                <a16:creationId xmlns:a16="http://schemas.microsoft.com/office/drawing/2014/main" id="{57CC0238-EADF-4EC7-7E0A-A4B92AAAA52B}"/>
              </a:ext>
            </a:extLst>
          </p:cNvPr>
          <p:cNvSpPr/>
          <p:nvPr/>
        </p:nvSpPr>
        <p:spPr>
          <a:xfrm>
            <a:off x="7467156" y="5610325"/>
            <a:ext cx="1208758" cy="3234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Lire</a:t>
            </a:r>
          </a:p>
        </p:txBody>
      </p:sp>
      <p:cxnSp>
        <p:nvCxnSpPr>
          <p:cNvPr id="17" name="Connecteur droit 16">
            <a:extLst>
              <a:ext uri="{FF2B5EF4-FFF2-40B4-BE49-F238E27FC236}">
                <a16:creationId xmlns:a16="http://schemas.microsoft.com/office/drawing/2014/main" id="{463559CE-5DF5-E33D-3E66-257659E05063}"/>
              </a:ext>
            </a:extLst>
          </p:cNvPr>
          <p:cNvCxnSpPr>
            <a:cxnSpLocks/>
            <a:stCxn id="15" idx="3"/>
            <a:endCxn id="9" idx="1"/>
          </p:cNvCxnSpPr>
          <p:nvPr/>
        </p:nvCxnSpPr>
        <p:spPr>
          <a:xfrm>
            <a:off x="5512338" y="5797204"/>
            <a:ext cx="346335" cy="1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69123F63-E102-D721-2FB7-0C2CF244F0E5}"/>
              </a:ext>
            </a:extLst>
          </p:cNvPr>
          <p:cNvCxnSpPr/>
          <p:nvPr/>
        </p:nvCxnSpPr>
        <p:spPr>
          <a:xfrm>
            <a:off x="3879157" y="5797204"/>
            <a:ext cx="435876" cy="1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BB8E6F2C-35A8-0E77-5AC9-E4A641A0EE9C}"/>
              </a:ext>
            </a:extLst>
          </p:cNvPr>
          <p:cNvCxnSpPr/>
          <p:nvPr/>
        </p:nvCxnSpPr>
        <p:spPr>
          <a:xfrm>
            <a:off x="7022275" y="5770247"/>
            <a:ext cx="435876" cy="1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184A0682-F2A2-24AC-2F3B-155C73A9EE74}"/>
              </a:ext>
            </a:extLst>
          </p:cNvPr>
          <p:cNvCxnSpPr/>
          <p:nvPr/>
        </p:nvCxnSpPr>
        <p:spPr>
          <a:xfrm>
            <a:off x="8586371" y="5770247"/>
            <a:ext cx="435876" cy="1781"/>
          </a:xfrm>
          <a:prstGeom prst="line">
            <a:avLst/>
          </a:prstGeom>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823897C5-0935-7F15-172E-47C60A0F4618}"/>
              </a:ext>
            </a:extLst>
          </p:cNvPr>
          <p:cNvSpPr txBox="1"/>
          <p:nvPr/>
        </p:nvSpPr>
        <p:spPr>
          <a:xfrm>
            <a:off x="1498971" y="1638870"/>
            <a:ext cx="4737468" cy="707886"/>
          </a:xfrm>
          <a:prstGeom prst="rect">
            <a:avLst/>
          </a:prstGeom>
          <a:noFill/>
        </p:spPr>
        <p:txBody>
          <a:bodyPr wrap="square" rtlCol="0">
            <a:spAutoFit/>
          </a:bodyPr>
          <a:lstStyle/>
          <a:p>
            <a:pPr algn="ctr"/>
            <a:r>
              <a:rPr lang="fr-FR" sz="2000" b="1" dirty="0">
                <a:latin typeface="+mn-lt"/>
              </a:rPr>
              <a:t>Le modèle  conceptuel de données(MCD) </a:t>
            </a:r>
          </a:p>
          <a:p>
            <a:pPr algn="ctr"/>
            <a:r>
              <a:rPr lang="fr-FR" sz="2000" b="1" dirty="0">
                <a:latin typeface="+mn-lt"/>
              </a:rPr>
              <a:t>Entités-Associations (E-A)</a:t>
            </a:r>
          </a:p>
        </p:txBody>
      </p:sp>
      <p:sp>
        <p:nvSpPr>
          <p:cNvPr id="35" name="Espace réservé du numéro de diapositive 34">
            <a:extLst>
              <a:ext uri="{FF2B5EF4-FFF2-40B4-BE49-F238E27FC236}">
                <a16:creationId xmlns:a16="http://schemas.microsoft.com/office/drawing/2014/main" id="{40AD0E98-3A59-C33B-8B8E-C28CEF31BB29}"/>
              </a:ext>
            </a:extLst>
          </p:cNvPr>
          <p:cNvSpPr>
            <a:spLocks noGrp="1"/>
          </p:cNvSpPr>
          <p:nvPr>
            <p:ph type="sldNum" sz="quarter" idx="12"/>
          </p:nvPr>
        </p:nvSpPr>
        <p:spPr>
          <a:xfrm>
            <a:off x="4724400" y="6575728"/>
            <a:ext cx="2743200" cy="365125"/>
          </a:xfrm>
        </p:spPr>
        <p:txBody>
          <a:bodyPr/>
          <a:lstStyle/>
          <a:p>
            <a:pPr algn="ctr"/>
            <a:fld id="{14385F30-F5BB-45A0-A756-346F67DA10C3}" type="slidenum">
              <a:rPr lang="en-US" smtClean="0"/>
              <a:pPr algn="ctr"/>
              <a:t>10</a:t>
            </a:fld>
            <a:endParaRPr lang="en-US" dirty="0"/>
          </a:p>
        </p:txBody>
      </p:sp>
    </p:spTree>
    <p:extLst>
      <p:ext uri="{BB962C8B-B14F-4D97-AF65-F5344CB8AC3E}">
        <p14:creationId xmlns:p14="http://schemas.microsoft.com/office/powerpoint/2010/main" val="2535818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400" b="1" dirty="0"/>
              <a:t>				II. </a:t>
            </a:r>
            <a:r>
              <a:rPr lang="fr-FR" altLang="fr-FR" b="1" dirty="0">
                <a:solidFill>
                  <a:srgbClr val="009900"/>
                </a:solidFill>
              </a:rPr>
              <a:t>Les modèles de bases de données</a:t>
            </a:r>
            <a:endParaRPr lang="fr-FR" altLang="fr-FR" sz="20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87284EE2-BA37-E4CD-5EFB-DC50E8B7E929}"/>
              </a:ext>
            </a:extLst>
          </p:cNvPr>
          <p:cNvSpPr txBox="1">
            <a:spLocks noChangeArrowheads="1"/>
          </p:cNvSpPr>
          <p:nvPr/>
        </p:nvSpPr>
        <p:spPr>
          <a:xfrm>
            <a:off x="1491986" y="2358109"/>
            <a:ext cx="8853017" cy="22163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800" b="1" u="sng" dirty="0">
                <a:solidFill>
                  <a:srgbClr val="CC3300"/>
                </a:solidFill>
                <a:latin typeface="+mn-lt"/>
              </a:rPr>
              <a:t>4- MCD Attribut :</a:t>
            </a:r>
            <a:r>
              <a:rPr lang="fr-FR" altLang="fr-FR" sz="1800" dirty="0">
                <a:latin typeface="+mn-lt"/>
              </a:rPr>
              <a:t>		</a:t>
            </a:r>
            <a:endParaRPr lang="fr-FR" altLang="fr-FR" sz="1800" b="1" dirty="0">
              <a:latin typeface="+mn-lt"/>
            </a:endParaRPr>
          </a:p>
          <a:p>
            <a:pPr marL="609600" indent="-609600" algn="just">
              <a:lnSpc>
                <a:spcPct val="150000"/>
              </a:lnSpc>
              <a:buClr>
                <a:srgbClr val="6666FF"/>
              </a:buClr>
              <a:buFont typeface="Wingdings" pitchFamily="2" charset="2"/>
              <a:buNone/>
            </a:pPr>
            <a:r>
              <a:rPr lang="fr-FR" altLang="fr-FR" sz="1800" b="1" i="1" u="sng" dirty="0">
                <a:solidFill>
                  <a:srgbClr val="3333CC"/>
                </a:solidFill>
                <a:latin typeface="+mn-lt"/>
              </a:rPr>
              <a:t>Attribut </a:t>
            </a:r>
            <a:r>
              <a:rPr lang="fr-FR" altLang="fr-FR" sz="1800" dirty="0">
                <a:latin typeface="+mn-lt"/>
              </a:rPr>
              <a:t>: Un Attribut est une propriété d’une entité ou d’une association.</a:t>
            </a:r>
          </a:p>
          <a:p>
            <a:pPr marL="609600" indent="-609600" algn="just">
              <a:lnSpc>
                <a:spcPct val="150000"/>
              </a:lnSpc>
              <a:buClr>
                <a:srgbClr val="6666FF"/>
              </a:buClr>
              <a:buFont typeface="Wingdings" pitchFamily="2" charset="2"/>
              <a:buNone/>
            </a:pPr>
            <a:r>
              <a:rPr lang="fr-FR" altLang="fr-FR" sz="1800" dirty="0">
                <a:latin typeface="+mn-lt"/>
              </a:rPr>
              <a:t>Exemple : le </a:t>
            </a:r>
            <a:r>
              <a:rPr lang="fr-FR" altLang="fr-FR" sz="1800" b="1" dirty="0">
                <a:latin typeface="+mn-lt"/>
              </a:rPr>
              <a:t>nom</a:t>
            </a:r>
            <a:r>
              <a:rPr lang="fr-FR" altLang="fr-FR" sz="1800" dirty="0">
                <a:latin typeface="+mn-lt"/>
              </a:rPr>
              <a:t> </a:t>
            </a:r>
            <a:r>
              <a:rPr lang="fr-FR" altLang="fr-FR" sz="1800" b="1" dirty="0">
                <a:latin typeface="+mn-lt"/>
              </a:rPr>
              <a:t>de famille </a:t>
            </a:r>
            <a:r>
              <a:rPr lang="fr-FR" altLang="fr-FR" sz="1800" dirty="0">
                <a:latin typeface="+mn-lt"/>
              </a:rPr>
              <a:t>est un attribut de l’entité </a:t>
            </a:r>
            <a:r>
              <a:rPr lang="fr-FR" altLang="fr-FR" sz="1800" b="1" dirty="0">
                <a:latin typeface="+mn-lt"/>
              </a:rPr>
              <a:t>Professeurs</a:t>
            </a:r>
            <a:r>
              <a:rPr lang="fr-FR" altLang="fr-FR" sz="1800" dirty="0">
                <a:latin typeface="+mn-lt"/>
              </a:rPr>
              <a:t>, le </a:t>
            </a:r>
            <a:r>
              <a:rPr lang="fr-FR" altLang="fr-FR" sz="1800" b="1" dirty="0">
                <a:latin typeface="+mn-lt"/>
              </a:rPr>
              <a:t>prénom</a:t>
            </a:r>
            <a:r>
              <a:rPr lang="fr-FR" altLang="fr-FR" sz="1800" dirty="0">
                <a:latin typeface="+mn-lt"/>
              </a:rPr>
              <a:t> est un attribut de l’entité Professeurs, l’ISBN, le titre et l’auteur d’un livre sont des attributs de l’entité </a:t>
            </a:r>
            <a:r>
              <a:rPr lang="fr-FR" altLang="fr-FR" sz="1800" b="1" dirty="0">
                <a:latin typeface="+mn-lt"/>
              </a:rPr>
              <a:t>Livres.</a:t>
            </a:r>
          </a:p>
        </p:txBody>
      </p:sp>
      <p:sp>
        <p:nvSpPr>
          <p:cNvPr id="6" name="Rectangle 5">
            <a:extLst>
              <a:ext uri="{FF2B5EF4-FFF2-40B4-BE49-F238E27FC236}">
                <a16:creationId xmlns:a16="http://schemas.microsoft.com/office/drawing/2014/main" id="{F4D00EFE-7A15-65DF-1E38-BE1C76C154D7}"/>
              </a:ext>
            </a:extLst>
          </p:cNvPr>
          <p:cNvSpPr/>
          <p:nvPr/>
        </p:nvSpPr>
        <p:spPr>
          <a:xfrm>
            <a:off x="1812317" y="4981026"/>
            <a:ext cx="1119216" cy="13594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7" name="Connecteur droit 6">
            <a:extLst>
              <a:ext uri="{FF2B5EF4-FFF2-40B4-BE49-F238E27FC236}">
                <a16:creationId xmlns:a16="http://schemas.microsoft.com/office/drawing/2014/main" id="{22FB76C3-85EA-9F36-4AF9-09ADC553202C}"/>
              </a:ext>
            </a:extLst>
          </p:cNvPr>
          <p:cNvCxnSpPr>
            <a:cxnSpLocks/>
          </p:cNvCxnSpPr>
          <p:nvPr/>
        </p:nvCxnSpPr>
        <p:spPr>
          <a:xfrm>
            <a:off x="1812317" y="5315407"/>
            <a:ext cx="11192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2FFB917D-A840-A350-CFD8-EF75893713DC}"/>
              </a:ext>
            </a:extLst>
          </p:cNvPr>
          <p:cNvSpPr txBox="1"/>
          <p:nvPr/>
        </p:nvSpPr>
        <p:spPr>
          <a:xfrm>
            <a:off x="1812316" y="4994328"/>
            <a:ext cx="1140056" cy="307777"/>
          </a:xfrm>
          <a:prstGeom prst="rect">
            <a:avLst/>
          </a:prstGeom>
          <a:noFill/>
        </p:spPr>
        <p:txBody>
          <a:bodyPr wrap="none" rtlCol="0">
            <a:spAutoFit/>
          </a:bodyPr>
          <a:lstStyle/>
          <a:p>
            <a:r>
              <a:rPr lang="fr-FR" dirty="0"/>
              <a:t>Professeurs</a:t>
            </a:r>
          </a:p>
        </p:txBody>
      </p:sp>
      <p:sp>
        <p:nvSpPr>
          <p:cNvPr id="9" name="Rectangle 8">
            <a:extLst>
              <a:ext uri="{FF2B5EF4-FFF2-40B4-BE49-F238E27FC236}">
                <a16:creationId xmlns:a16="http://schemas.microsoft.com/office/drawing/2014/main" id="{B37B1749-5868-0FB6-BC3C-09552C28A967}"/>
              </a:ext>
            </a:extLst>
          </p:cNvPr>
          <p:cNvSpPr/>
          <p:nvPr/>
        </p:nvSpPr>
        <p:spPr>
          <a:xfrm>
            <a:off x="4922501" y="4967724"/>
            <a:ext cx="1119216" cy="13594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9">
            <a:extLst>
              <a:ext uri="{FF2B5EF4-FFF2-40B4-BE49-F238E27FC236}">
                <a16:creationId xmlns:a16="http://schemas.microsoft.com/office/drawing/2014/main" id="{ADECD7FD-25E3-7E1A-24C6-040C7D7619D7}"/>
              </a:ext>
            </a:extLst>
          </p:cNvPr>
          <p:cNvCxnSpPr>
            <a:cxnSpLocks/>
          </p:cNvCxnSpPr>
          <p:nvPr/>
        </p:nvCxnSpPr>
        <p:spPr>
          <a:xfrm>
            <a:off x="4922501" y="5302105"/>
            <a:ext cx="11192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ADB7583C-87B1-39A7-CA36-2E69681FC27C}"/>
              </a:ext>
            </a:extLst>
          </p:cNvPr>
          <p:cNvSpPr txBox="1"/>
          <p:nvPr/>
        </p:nvSpPr>
        <p:spPr>
          <a:xfrm>
            <a:off x="5010720" y="4982361"/>
            <a:ext cx="931665" cy="307777"/>
          </a:xfrm>
          <a:prstGeom prst="rect">
            <a:avLst/>
          </a:prstGeom>
          <a:noFill/>
        </p:spPr>
        <p:txBody>
          <a:bodyPr wrap="none" rtlCol="0">
            <a:spAutoFit/>
          </a:bodyPr>
          <a:lstStyle/>
          <a:p>
            <a:r>
              <a:rPr lang="fr-FR" dirty="0"/>
              <a:t>Etudiants</a:t>
            </a:r>
          </a:p>
        </p:txBody>
      </p:sp>
      <p:sp>
        <p:nvSpPr>
          <p:cNvPr id="12" name="Rectangle 11">
            <a:extLst>
              <a:ext uri="{FF2B5EF4-FFF2-40B4-BE49-F238E27FC236}">
                <a16:creationId xmlns:a16="http://schemas.microsoft.com/office/drawing/2014/main" id="{7DF742BA-5A50-AB0D-6C07-A02C06C1170C}"/>
              </a:ext>
            </a:extLst>
          </p:cNvPr>
          <p:cNvSpPr/>
          <p:nvPr/>
        </p:nvSpPr>
        <p:spPr>
          <a:xfrm>
            <a:off x="8086077" y="4969059"/>
            <a:ext cx="1119216" cy="13594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3" name="Connecteur droit 12">
            <a:extLst>
              <a:ext uri="{FF2B5EF4-FFF2-40B4-BE49-F238E27FC236}">
                <a16:creationId xmlns:a16="http://schemas.microsoft.com/office/drawing/2014/main" id="{56053BD8-069C-D76E-A220-22F0DE439C79}"/>
              </a:ext>
            </a:extLst>
          </p:cNvPr>
          <p:cNvCxnSpPr>
            <a:cxnSpLocks/>
          </p:cNvCxnSpPr>
          <p:nvPr/>
        </p:nvCxnSpPr>
        <p:spPr>
          <a:xfrm>
            <a:off x="8086077" y="5303440"/>
            <a:ext cx="11192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51B58B10-6401-6F80-301C-B2494A974B1F}"/>
              </a:ext>
            </a:extLst>
          </p:cNvPr>
          <p:cNvSpPr txBox="1"/>
          <p:nvPr/>
        </p:nvSpPr>
        <p:spPr>
          <a:xfrm>
            <a:off x="8086075" y="4982361"/>
            <a:ext cx="1119215" cy="307777"/>
          </a:xfrm>
          <a:prstGeom prst="rect">
            <a:avLst/>
          </a:prstGeom>
          <a:noFill/>
        </p:spPr>
        <p:txBody>
          <a:bodyPr wrap="square" rtlCol="0">
            <a:spAutoFit/>
          </a:bodyPr>
          <a:lstStyle/>
          <a:p>
            <a:pPr algn="ctr"/>
            <a:r>
              <a:rPr lang="fr-FR" dirty="0"/>
              <a:t>Livres</a:t>
            </a:r>
          </a:p>
        </p:txBody>
      </p:sp>
      <p:sp>
        <p:nvSpPr>
          <p:cNvPr id="15" name="Rectangle : coins arrondis 14">
            <a:extLst>
              <a:ext uri="{FF2B5EF4-FFF2-40B4-BE49-F238E27FC236}">
                <a16:creationId xmlns:a16="http://schemas.microsoft.com/office/drawing/2014/main" id="{5A3F912E-35DC-A9DA-3799-0EFF5F1BB623}"/>
              </a:ext>
            </a:extLst>
          </p:cNvPr>
          <p:cNvSpPr/>
          <p:nvPr/>
        </p:nvSpPr>
        <p:spPr>
          <a:xfrm>
            <a:off x="3367410" y="5458798"/>
            <a:ext cx="1215647" cy="373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enseigner</a:t>
            </a:r>
          </a:p>
        </p:txBody>
      </p:sp>
      <p:sp>
        <p:nvSpPr>
          <p:cNvPr id="16" name="Rectangle : coins arrondis 15">
            <a:extLst>
              <a:ext uri="{FF2B5EF4-FFF2-40B4-BE49-F238E27FC236}">
                <a16:creationId xmlns:a16="http://schemas.microsoft.com/office/drawing/2014/main" id="{8B7F0025-3E2D-CB03-102B-F15D8B69D3FF}"/>
              </a:ext>
            </a:extLst>
          </p:cNvPr>
          <p:cNvSpPr/>
          <p:nvPr/>
        </p:nvSpPr>
        <p:spPr>
          <a:xfrm>
            <a:off x="6530984" y="5458798"/>
            <a:ext cx="1252302" cy="3234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enseigner</a:t>
            </a:r>
          </a:p>
        </p:txBody>
      </p:sp>
      <p:cxnSp>
        <p:nvCxnSpPr>
          <p:cNvPr id="17" name="Connecteur droit 16">
            <a:extLst>
              <a:ext uri="{FF2B5EF4-FFF2-40B4-BE49-F238E27FC236}">
                <a16:creationId xmlns:a16="http://schemas.microsoft.com/office/drawing/2014/main" id="{C2F4272F-7176-3A95-4478-D8C1EA94072D}"/>
              </a:ext>
            </a:extLst>
          </p:cNvPr>
          <p:cNvCxnSpPr>
            <a:cxnSpLocks/>
            <a:stCxn id="15" idx="3"/>
            <a:endCxn id="9" idx="1"/>
          </p:cNvCxnSpPr>
          <p:nvPr/>
        </p:nvCxnSpPr>
        <p:spPr>
          <a:xfrm>
            <a:off x="4583057" y="5645677"/>
            <a:ext cx="339444" cy="1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9721F504-CEA8-DB96-E745-9B8F94E2D779}"/>
              </a:ext>
            </a:extLst>
          </p:cNvPr>
          <p:cNvCxnSpPr/>
          <p:nvPr/>
        </p:nvCxnSpPr>
        <p:spPr>
          <a:xfrm>
            <a:off x="2942985" y="5645677"/>
            <a:ext cx="435876" cy="1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8131F8DF-A61F-EAB4-DD62-275C62E4943B}"/>
              </a:ext>
            </a:extLst>
          </p:cNvPr>
          <p:cNvCxnSpPr/>
          <p:nvPr/>
        </p:nvCxnSpPr>
        <p:spPr>
          <a:xfrm>
            <a:off x="6086103" y="5618720"/>
            <a:ext cx="435876" cy="1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F0C49D7E-829E-7389-BE06-1936472FD8AF}"/>
              </a:ext>
            </a:extLst>
          </p:cNvPr>
          <p:cNvCxnSpPr/>
          <p:nvPr/>
        </p:nvCxnSpPr>
        <p:spPr>
          <a:xfrm>
            <a:off x="7650199" y="5618720"/>
            <a:ext cx="435876" cy="1781"/>
          </a:xfrm>
          <a:prstGeom prst="line">
            <a:avLst/>
          </a:prstGeom>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1EB4CFAC-F2C9-7465-A7F6-62F4A0E46455}"/>
              </a:ext>
            </a:extLst>
          </p:cNvPr>
          <p:cNvSpPr txBox="1"/>
          <p:nvPr/>
        </p:nvSpPr>
        <p:spPr>
          <a:xfrm>
            <a:off x="1855136" y="5327805"/>
            <a:ext cx="1144352" cy="923330"/>
          </a:xfrm>
          <a:prstGeom prst="rect">
            <a:avLst/>
          </a:prstGeom>
          <a:noFill/>
        </p:spPr>
        <p:txBody>
          <a:bodyPr wrap="none" rtlCol="0">
            <a:spAutoFit/>
          </a:bodyPr>
          <a:lstStyle/>
          <a:p>
            <a:r>
              <a:rPr lang="fr-FR" dirty="0"/>
              <a:t>- </a:t>
            </a:r>
            <a:r>
              <a:rPr lang="fr-FR" dirty="0" err="1"/>
              <a:t>CIN_prof</a:t>
            </a:r>
            <a:endParaRPr lang="fr-FR" dirty="0"/>
          </a:p>
          <a:p>
            <a:pPr marL="285750" indent="-285750">
              <a:buFontTx/>
              <a:buChar char="-"/>
            </a:pPr>
            <a:r>
              <a:rPr lang="fr-FR" dirty="0"/>
              <a:t>Nom</a:t>
            </a:r>
          </a:p>
          <a:p>
            <a:r>
              <a:rPr lang="fr-FR" dirty="0"/>
              <a:t>-prénom</a:t>
            </a:r>
          </a:p>
        </p:txBody>
      </p:sp>
      <p:sp>
        <p:nvSpPr>
          <p:cNvPr id="30" name="ZoneTexte 29">
            <a:extLst>
              <a:ext uri="{FF2B5EF4-FFF2-40B4-BE49-F238E27FC236}">
                <a16:creationId xmlns:a16="http://schemas.microsoft.com/office/drawing/2014/main" id="{ACE70E7D-9AD9-A131-7485-B19B98EF6930}"/>
              </a:ext>
            </a:extLst>
          </p:cNvPr>
          <p:cNvSpPr txBox="1"/>
          <p:nvPr/>
        </p:nvSpPr>
        <p:spPr>
          <a:xfrm>
            <a:off x="4885848" y="5302105"/>
            <a:ext cx="1079142" cy="738664"/>
          </a:xfrm>
          <a:prstGeom prst="rect">
            <a:avLst/>
          </a:prstGeom>
          <a:noFill/>
        </p:spPr>
        <p:txBody>
          <a:bodyPr wrap="none" rtlCol="0">
            <a:spAutoFit/>
          </a:bodyPr>
          <a:lstStyle/>
          <a:p>
            <a:r>
              <a:rPr lang="fr-FR" dirty="0"/>
              <a:t>- CIN_Et</a:t>
            </a:r>
          </a:p>
          <a:p>
            <a:pPr marL="285750" indent="-285750">
              <a:buFontTx/>
              <a:buChar char="-"/>
            </a:pPr>
            <a:r>
              <a:rPr lang="fr-FR" dirty="0"/>
              <a:t>Nom</a:t>
            </a:r>
          </a:p>
          <a:p>
            <a:pPr marL="285750" indent="-285750">
              <a:buFontTx/>
              <a:buChar char="-"/>
            </a:pPr>
            <a:r>
              <a:rPr lang="fr-FR" dirty="0"/>
              <a:t>prénom</a:t>
            </a:r>
          </a:p>
        </p:txBody>
      </p:sp>
      <p:sp>
        <p:nvSpPr>
          <p:cNvPr id="31" name="ZoneTexte 30">
            <a:extLst>
              <a:ext uri="{FF2B5EF4-FFF2-40B4-BE49-F238E27FC236}">
                <a16:creationId xmlns:a16="http://schemas.microsoft.com/office/drawing/2014/main" id="{64263D37-648D-5142-8613-B154477D3A60}"/>
              </a:ext>
            </a:extLst>
          </p:cNvPr>
          <p:cNvSpPr txBox="1"/>
          <p:nvPr/>
        </p:nvSpPr>
        <p:spPr>
          <a:xfrm>
            <a:off x="8126148" y="5368480"/>
            <a:ext cx="1352122" cy="923330"/>
          </a:xfrm>
          <a:prstGeom prst="rect">
            <a:avLst/>
          </a:prstGeom>
          <a:noFill/>
        </p:spPr>
        <p:txBody>
          <a:bodyPr wrap="square" rtlCol="0">
            <a:spAutoFit/>
          </a:bodyPr>
          <a:lstStyle/>
          <a:p>
            <a:r>
              <a:rPr lang="fr-FR" dirty="0"/>
              <a:t>- ISB</a:t>
            </a:r>
          </a:p>
          <a:p>
            <a:pPr marL="285750" indent="-285750">
              <a:buFontTx/>
              <a:buChar char="-"/>
            </a:pPr>
            <a:r>
              <a:rPr lang="fr-FR" dirty="0"/>
              <a:t>titre</a:t>
            </a:r>
          </a:p>
          <a:p>
            <a:r>
              <a:rPr lang="fr-FR" dirty="0"/>
              <a:t>-</a:t>
            </a:r>
            <a:r>
              <a:rPr lang="fr-FR" dirty="0" err="1"/>
              <a:t>NomAut</a:t>
            </a:r>
            <a:endParaRPr lang="fr-FR" dirty="0"/>
          </a:p>
        </p:txBody>
      </p:sp>
      <p:sp>
        <p:nvSpPr>
          <p:cNvPr id="33" name="ZoneTexte 32">
            <a:extLst>
              <a:ext uri="{FF2B5EF4-FFF2-40B4-BE49-F238E27FC236}">
                <a16:creationId xmlns:a16="http://schemas.microsoft.com/office/drawing/2014/main" id="{86831B4C-6593-9809-E963-B9CAF5AA94B0}"/>
              </a:ext>
            </a:extLst>
          </p:cNvPr>
          <p:cNvSpPr txBox="1"/>
          <p:nvPr/>
        </p:nvSpPr>
        <p:spPr>
          <a:xfrm>
            <a:off x="1498971" y="1638870"/>
            <a:ext cx="4737468" cy="707886"/>
          </a:xfrm>
          <a:prstGeom prst="rect">
            <a:avLst/>
          </a:prstGeom>
          <a:noFill/>
        </p:spPr>
        <p:txBody>
          <a:bodyPr wrap="square" rtlCol="0">
            <a:spAutoFit/>
          </a:bodyPr>
          <a:lstStyle/>
          <a:p>
            <a:pPr algn="ctr"/>
            <a:r>
              <a:rPr lang="fr-FR" sz="2000" b="1" dirty="0">
                <a:latin typeface="+mn-lt"/>
              </a:rPr>
              <a:t>Le modèle  conceptuel de données(MCD) </a:t>
            </a:r>
          </a:p>
          <a:p>
            <a:pPr algn="ctr"/>
            <a:r>
              <a:rPr lang="fr-FR" sz="2000" b="1" dirty="0">
                <a:latin typeface="+mn-lt"/>
              </a:rPr>
              <a:t>Entités-Associations (E-A)</a:t>
            </a:r>
          </a:p>
        </p:txBody>
      </p:sp>
      <p:sp>
        <p:nvSpPr>
          <p:cNvPr id="35" name="Espace réservé du numéro de diapositive 34">
            <a:extLst>
              <a:ext uri="{FF2B5EF4-FFF2-40B4-BE49-F238E27FC236}">
                <a16:creationId xmlns:a16="http://schemas.microsoft.com/office/drawing/2014/main" id="{AE99FAB7-7682-BD7F-3930-869A778289AA}"/>
              </a:ext>
            </a:extLst>
          </p:cNvPr>
          <p:cNvSpPr>
            <a:spLocks noGrp="1"/>
          </p:cNvSpPr>
          <p:nvPr>
            <p:ph type="sldNum" sz="quarter" idx="12"/>
          </p:nvPr>
        </p:nvSpPr>
        <p:spPr>
          <a:xfrm>
            <a:off x="5076318" y="6431865"/>
            <a:ext cx="2743200" cy="365125"/>
          </a:xfrm>
        </p:spPr>
        <p:txBody>
          <a:bodyPr/>
          <a:lstStyle/>
          <a:p>
            <a:pPr algn="ctr"/>
            <a:fld id="{14385F30-F5BB-45A0-A756-346F67DA10C3}" type="slidenum">
              <a:rPr lang="en-US" smtClean="0"/>
              <a:pPr algn="ctr"/>
              <a:t>11</a:t>
            </a:fld>
            <a:endParaRPr lang="en-US" dirty="0"/>
          </a:p>
        </p:txBody>
      </p:sp>
    </p:spTree>
    <p:extLst>
      <p:ext uri="{BB962C8B-B14F-4D97-AF65-F5344CB8AC3E}">
        <p14:creationId xmlns:p14="http://schemas.microsoft.com/office/powerpoint/2010/main" val="3515592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modèles de bases de données</a:t>
            </a:r>
            <a:endParaRPr lang="fr-FR" altLang="fr-FR" sz="20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CB480499-10F0-4D4C-FC26-A53ACCB73208}"/>
              </a:ext>
            </a:extLst>
          </p:cNvPr>
          <p:cNvSpPr txBox="1">
            <a:spLocks noChangeArrowheads="1"/>
          </p:cNvSpPr>
          <p:nvPr/>
        </p:nvSpPr>
        <p:spPr>
          <a:xfrm>
            <a:off x="1263885" y="2053326"/>
            <a:ext cx="10185491" cy="32649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800" b="1" u="sng" dirty="0">
                <a:solidFill>
                  <a:srgbClr val="CC3300"/>
                </a:solidFill>
                <a:latin typeface="+mn-lt"/>
              </a:rPr>
              <a:t>5- MCD cardinalité :</a:t>
            </a:r>
            <a:r>
              <a:rPr lang="fr-FR" altLang="fr-FR" sz="1800" dirty="0">
                <a:latin typeface="+mn-lt"/>
              </a:rPr>
              <a:t>		</a:t>
            </a:r>
            <a:endParaRPr lang="fr-FR" altLang="fr-FR" sz="1800" b="1" dirty="0">
              <a:latin typeface="+mn-lt"/>
            </a:endParaRPr>
          </a:p>
          <a:p>
            <a:pPr marL="609600" indent="-609600" algn="just">
              <a:lnSpc>
                <a:spcPct val="150000"/>
              </a:lnSpc>
              <a:buClr>
                <a:srgbClr val="6666FF"/>
              </a:buClr>
              <a:buFont typeface="Wingdings" pitchFamily="2" charset="2"/>
              <a:buNone/>
            </a:pPr>
            <a:r>
              <a:rPr lang="fr-FR" altLang="fr-FR" sz="1800" b="1" i="1" u="sng" dirty="0">
                <a:solidFill>
                  <a:srgbClr val="3333CC"/>
                </a:solidFill>
                <a:latin typeface="+mn-lt"/>
              </a:rPr>
              <a:t>cardinalité</a:t>
            </a:r>
            <a:r>
              <a:rPr lang="fr-FR" altLang="fr-FR" sz="1800" dirty="0">
                <a:latin typeface="+mn-lt"/>
              </a:rPr>
              <a:t>: La Cardinalité d’un lien entre une entité et une association précise le minimum et le maximum de fois qu’un individu de l’entité peut être concerné par l’association.</a:t>
            </a:r>
          </a:p>
          <a:p>
            <a:pPr marL="285750" indent="-285750" algn="just">
              <a:lnSpc>
                <a:spcPct val="150000"/>
              </a:lnSpc>
              <a:buClr>
                <a:srgbClr val="6666FF"/>
              </a:buClr>
              <a:buFont typeface="Arial" panose="020B0604020202020204" pitchFamily="34" charset="0"/>
              <a:buChar char="•"/>
            </a:pPr>
            <a:r>
              <a:rPr lang="fr-FR" altLang="fr-FR" sz="1800" dirty="0">
                <a:latin typeface="+mn-lt"/>
              </a:rPr>
              <a:t>Une cardinalité minimale est toujours 0 ou soit 1 et une cardinalité maximale est 1 ou n</a:t>
            </a:r>
          </a:p>
          <a:p>
            <a:pPr marL="285750" indent="-285750" algn="just">
              <a:lnSpc>
                <a:spcPct val="150000"/>
              </a:lnSpc>
              <a:buClr>
                <a:srgbClr val="6666FF"/>
              </a:buClr>
              <a:buFont typeface="Arial" panose="020B0604020202020204" pitchFamily="34" charset="0"/>
              <a:buChar char="•"/>
            </a:pPr>
            <a:r>
              <a:rPr lang="fr-FR" altLang="fr-FR" sz="1800" dirty="0">
                <a:latin typeface="+mn-lt"/>
              </a:rPr>
              <a:t>Si une cardinalité maximale est connue et vaut 2, 3 ou plus alors on considère qu’elle est indéterminée et vaut n.</a:t>
            </a:r>
          </a:p>
          <a:p>
            <a:pPr marL="609600" indent="-609600" algn="just">
              <a:lnSpc>
                <a:spcPct val="150000"/>
              </a:lnSpc>
              <a:buClr>
                <a:srgbClr val="6666FF"/>
              </a:buClr>
              <a:buFont typeface="Wingdings" pitchFamily="2" charset="2"/>
              <a:buNone/>
            </a:pPr>
            <a:r>
              <a:rPr lang="fr-FR" altLang="fr-FR" sz="1800" b="1" dirty="0">
                <a:latin typeface="+mn-lt"/>
              </a:rPr>
              <a:t>Exemple</a:t>
            </a:r>
            <a:r>
              <a:rPr lang="fr-FR" altLang="fr-FR" sz="1800" dirty="0">
                <a:latin typeface="+mn-lt"/>
              </a:rPr>
              <a:t> : Un Professeur peut enseigner 1 ou plusieurs(n) étudiants. </a:t>
            </a:r>
          </a:p>
          <a:p>
            <a:pPr marL="609600" indent="-609600" algn="just">
              <a:lnSpc>
                <a:spcPct val="150000"/>
              </a:lnSpc>
              <a:buClr>
                <a:srgbClr val="6666FF"/>
              </a:buClr>
              <a:buFont typeface="Wingdings" pitchFamily="2" charset="2"/>
              <a:buNone/>
            </a:pPr>
            <a:r>
              <a:rPr lang="fr-FR" altLang="fr-FR" sz="1800" dirty="0">
                <a:latin typeface="+mn-lt"/>
              </a:rPr>
              <a:t>		 Un étudiant  peut lire soit 0 ou n livres et un livre est soit lu par 0 ou n étudiants</a:t>
            </a:r>
          </a:p>
        </p:txBody>
      </p:sp>
      <p:sp>
        <p:nvSpPr>
          <p:cNvPr id="5" name="Rectangle 4">
            <a:extLst>
              <a:ext uri="{FF2B5EF4-FFF2-40B4-BE49-F238E27FC236}">
                <a16:creationId xmlns:a16="http://schemas.microsoft.com/office/drawing/2014/main" id="{6436F3FA-4D79-D41E-7AED-5095D5E8C1A6}"/>
              </a:ext>
            </a:extLst>
          </p:cNvPr>
          <p:cNvSpPr/>
          <p:nvPr/>
        </p:nvSpPr>
        <p:spPr>
          <a:xfrm>
            <a:off x="1364162" y="5469271"/>
            <a:ext cx="1119216" cy="13594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 name="Connecteur droit 5">
            <a:extLst>
              <a:ext uri="{FF2B5EF4-FFF2-40B4-BE49-F238E27FC236}">
                <a16:creationId xmlns:a16="http://schemas.microsoft.com/office/drawing/2014/main" id="{2DFCDA60-52D5-086C-0CE4-128F97DEEE76}"/>
              </a:ext>
            </a:extLst>
          </p:cNvPr>
          <p:cNvCxnSpPr>
            <a:cxnSpLocks/>
          </p:cNvCxnSpPr>
          <p:nvPr/>
        </p:nvCxnSpPr>
        <p:spPr>
          <a:xfrm>
            <a:off x="1364162" y="5803652"/>
            <a:ext cx="11192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5438630A-0D31-EC4D-57AF-95C9F67C1C4A}"/>
              </a:ext>
            </a:extLst>
          </p:cNvPr>
          <p:cNvSpPr txBox="1"/>
          <p:nvPr/>
        </p:nvSpPr>
        <p:spPr>
          <a:xfrm>
            <a:off x="1364161" y="5482573"/>
            <a:ext cx="1140056" cy="307777"/>
          </a:xfrm>
          <a:prstGeom prst="rect">
            <a:avLst/>
          </a:prstGeom>
          <a:noFill/>
        </p:spPr>
        <p:txBody>
          <a:bodyPr wrap="none" rtlCol="0">
            <a:spAutoFit/>
          </a:bodyPr>
          <a:lstStyle/>
          <a:p>
            <a:r>
              <a:rPr lang="fr-FR" dirty="0"/>
              <a:t>Professeurs</a:t>
            </a:r>
          </a:p>
        </p:txBody>
      </p:sp>
      <p:sp>
        <p:nvSpPr>
          <p:cNvPr id="8" name="Rectangle 7">
            <a:extLst>
              <a:ext uri="{FF2B5EF4-FFF2-40B4-BE49-F238E27FC236}">
                <a16:creationId xmlns:a16="http://schemas.microsoft.com/office/drawing/2014/main" id="{0E5BEFD7-0BF6-B99D-04A7-0DBA28D40871}"/>
              </a:ext>
            </a:extLst>
          </p:cNvPr>
          <p:cNvSpPr/>
          <p:nvPr/>
        </p:nvSpPr>
        <p:spPr>
          <a:xfrm>
            <a:off x="4474346" y="5455969"/>
            <a:ext cx="1119216" cy="13594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9" name="Connecteur droit 8">
            <a:extLst>
              <a:ext uri="{FF2B5EF4-FFF2-40B4-BE49-F238E27FC236}">
                <a16:creationId xmlns:a16="http://schemas.microsoft.com/office/drawing/2014/main" id="{8C4A96FC-E494-75BE-AA81-02E66A589EC8}"/>
              </a:ext>
            </a:extLst>
          </p:cNvPr>
          <p:cNvCxnSpPr>
            <a:cxnSpLocks/>
          </p:cNvCxnSpPr>
          <p:nvPr/>
        </p:nvCxnSpPr>
        <p:spPr>
          <a:xfrm>
            <a:off x="4474346" y="5790350"/>
            <a:ext cx="11192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FF8B880-8F13-7CE4-389E-2FECA8C8D65B}"/>
              </a:ext>
            </a:extLst>
          </p:cNvPr>
          <p:cNvSpPr txBox="1"/>
          <p:nvPr/>
        </p:nvSpPr>
        <p:spPr>
          <a:xfrm>
            <a:off x="4562565" y="5470606"/>
            <a:ext cx="931665" cy="307777"/>
          </a:xfrm>
          <a:prstGeom prst="rect">
            <a:avLst/>
          </a:prstGeom>
          <a:noFill/>
        </p:spPr>
        <p:txBody>
          <a:bodyPr wrap="none" rtlCol="0">
            <a:spAutoFit/>
          </a:bodyPr>
          <a:lstStyle/>
          <a:p>
            <a:r>
              <a:rPr lang="fr-FR" dirty="0"/>
              <a:t>Etudiants</a:t>
            </a:r>
          </a:p>
        </p:txBody>
      </p:sp>
      <p:sp>
        <p:nvSpPr>
          <p:cNvPr id="11" name="Rectangle 10">
            <a:extLst>
              <a:ext uri="{FF2B5EF4-FFF2-40B4-BE49-F238E27FC236}">
                <a16:creationId xmlns:a16="http://schemas.microsoft.com/office/drawing/2014/main" id="{D8E215D2-82C4-A2D7-8A42-532CE6B358CF}"/>
              </a:ext>
            </a:extLst>
          </p:cNvPr>
          <p:cNvSpPr/>
          <p:nvPr/>
        </p:nvSpPr>
        <p:spPr>
          <a:xfrm>
            <a:off x="7637922" y="5457304"/>
            <a:ext cx="1119216" cy="13594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2" name="Connecteur droit 11">
            <a:extLst>
              <a:ext uri="{FF2B5EF4-FFF2-40B4-BE49-F238E27FC236}">
                <a16:creationId xmlns:a16="http://schemas.microsoft.com/office/drawing/2014/main" id="{98BD1FBB-0DE8-8425-D517-6F6C7E0D2404}"/>
              </a:ext>
            </a:extLst>
          </p:cNvPr>
          <p:cNvCxnSpPr>
            <a:cxnSpLocks/>
          </p:cNvCxnSpPr>
          <p:nvPr/>
        </p:nvCxnSpPr>
        <p:spPr>
          <a:xfrm>
            <a:off x="7637922" y="5791685"/>
            <a:ext cx="11192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01B32711-B7F7-ECF9-C496-1D561C9D14EE}"/>
              </a:ext>
            </a:extLst>
          </p:cNvPr>
          <p:cNvSpPr txBox="1"/>
          <p:nvPr/>
        </p:nvSpPr>
        <p:spPr>
          <a:xfrm>
            <a:off x="7637920" y="5470606"/>
            <a:ext cx="1119215" cy="307777"/>
          </a:xfrm>
          <a:prstGeom prst="rect">
            <a:avLst/>
          </a:prstGeom>
          <a:noFill/>
        </p:spPr>
        <p:txBody>
          <a:bodyPr wrap="square" rtlCol="0">
            <a:spAutoFit/>
          </a:bodyPr>
          <a:lstStyle/>
          <a:p>
            <a:pPr algn="ctr"/>
            <a:r>
              <a:rPr lang="fr-FR" dirty="0"/>
              <a:t>Livres</a:t>
            </a:r>
          </a:p>
        </p:txBody>
      </p:sp>
      <p:sp>
        <p:nvSpPr>
          <p:cNvPr id="14" name="Rectangle : coins arrondis 13">
            <a:extLst>
              <a:ext uri="{FF2B5EF4-FFF2-40B4-BE49-F238E27FC236}">
                <a16:creationId xmlns:a16="http://schemas.microsoft.com/office/drawing/2014/main" id="{1A0FEF70-D7E3-A50A-16EE-8546EBDACF44}"/>
              </a:ext>
            </a:extLst>
          </p:cNvPr>
          <p:cNvSpPr/>
          <p:nvPr/>
        </p:nvSpPr>
        <p:spPr>
          <a:xfrm>
            <a:off x="2919255" y="5947043"/>
            <a:ext cx="1170064" cy="373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enseigner</a:t>
            </a:r>
          </a:p>
        </p:txBody>
      </p:sp>
      <p:sp>
        <p:nvSpPr>
          <p:cNvPr id="15" name="Rectangle : coins arrondis 14">
            <a:extLst>
              <a:ext uri="{FF2B5EF4-FFF2-40B4-BE49-F238E27FC236}">
                <a16:creationId xmlns:a16="http://schemas.microsoft.com/office/drawing/2014/main" id="{D9D5DE7D-D7E5-8308-F30A-099AAA0AC7D6}"/>
              </a:ext>
            </a:extLst>
          </p:cNvPr>
          <p:cNvSpPr/>
          <p:nvPr/>
        </p:nvSpPr>
        <p:spPr>
          <a:xfrm>
            <a:off x="6082829" y="5947043"/>
            <a:ext cx="1119215" cy="3234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Lire</a:t>
            </a:r>
          </a:p>
        </p:txBody>
      </p:sp>
      <p:cxnSp>
        <p:nvCxnSpPr>
          <p:cNvPr id="16" name="Connecteur droit 15">
            <a:extLst>
              <a:ext uri="{FF2B5EF4-FFF2-40B4-BE49-F238E27FC236}">
                <a16:creationId xmlns:a16="http://schemas.microsoft.com/office/drawing/2014/main" id="{818FAE61-9CD0-6B56-0438-23ACFEE55812}"/>
              </a:ext>
            </a:extLst>
          </p:cNvPr>
          <p:cNvCxnSpPr>
            <a:cxnSpLocks/>
            <a:stCxn id="14" idx="3"/>
            <a:endCxn id="8" idx="1"/>
          </p:cNvCxnSpPr>
          <p:nvPr/>
        </p:nvCxnSpPr>
        <p:spPr>
          <a:xfrm>
            <a:off x="4089319" y="6133922"/>
            <a:ext cx="385027" cy="1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F908131E-D783-FD2C-2157-FDAC7158BB46}"/>
              </a:ext>
            </a:extLst>
          </p:cNvPr>
          <p:cNvCxnSpPr/>
          <p:nvPr/>
        </p:nvCxnSpPr>
        <p:spPr>
          <a:xfrm>
            <a:off x="2494830" y="6133922"/>
            <a:ext cx="435876" cy="1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737DA1E5-3765-827B-A0F3-D5DF64970D48}"/>
              </a:ext>
            </a:extLst>
          </p:cNvPr>
          <p:cNvCxnSpPr/>
          <p:nvPr/>
        </p:nvCxnSpPr>
        <p:spPr>
          <a:xfrm>
            <a:off x="5637948" y="6106965"/>
            <a:ext cx="435876" cy="1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E0489922-2529-6D6F-3403-97370F6D895C}"/>
              </a:ext>
            </a:extLst>
          </p:cNvPr>
          <p:cNvCxnSpPr/>
          <p:nvPr/>
        </p:nvCxnSpPr>
        <p:spPr>
          <a:xfrm>
            <a:off x="7202044" y="6106965"/>
            <a:ext cx="435876" cy="1781"/>
          </a:xfrm>
          <a:prstGeom prst="line">
            <a:avLst/>
          </a:prstGeom>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2D46E36F-F5E0-37EB-B44C-098445536BBA}"/>
              </a:ext>
            </a:extLst>
          </p:cNvPr>
          <p:cNvSpPr txBox="1"/>
          <p:nvPr/>
        </p:nvSpPr>
        <p:spPr>
          <a:xfrm>
            <a:off x="1406981" y="5816050"/>
            <a:ext cx="1079142" cy="738664"/>
          </a:xfrm>
          <a:prstGeom prst="rect">
            <a:avLst/>
          </a:prstGeom>
          <a:noFill/>
        </p:spPr>
        <p:txBody>
          <a:bodyPr wrap="none" rtlCol="0">
            <a:spAutoFit/>
          </a:bodyPr>
          <a:lstStyle/>
          <a:p>
            <a:r>
              <a:rPr lang="fr-FR" dirty="0"/>
              <a:t>- </a:t>
            </a:r>
            <a:r>
              <a:rPr lang="fr-FR" dirty="0" err="1"/>
              <a:t>CIN_prof</a:t>
            </a:r>
            <a:endParaRPr lang="fr-FR" dirty="0"/>
          </a:p>
          <a:p>
            <a:pPr marL="285750" indent="-285750">
              <a:buFontTx/>
              <a:buChar char="-"/>
            </a:pPr>
            <a:r>
              <a:rPr lang="fr-FR" dirty="0"/>
              <a:t>Nom</a:t>
            </a:r>
          </a:p>
          <a:p>
            <a:pPr marL="285750" indent="-285750">
              <a:buFontTx/>
              <a:buChar char="-"/>
            </a:pPr>
            <a:r>
              <a:rPr lang="fr-FR" dirty="0"/>
              <a:t>prénom</a:t>
            </a:r>
          </a:p>
        </p:txBody>
      </p:sp>
      <p:sp>
        <p:nvSpPr>
          <p:cNvPr id="27" name="ZoneTexte 26">
            <a:extLst>
              <a:ext uri="{FF2B5EF4-FFF2-40B4-BE49-F238E27FC236}">
                <a16:creationId xmlns:a16="http://schemas.microsoft.com/office/drawing/2014/main" id="{82220256-4E9C-51FE-96C8-2791BA70C10C}"/>
              </a:ext>
            </a:extLst>
          </p:cNvPr>
          <p:cNvSpPr txBox="1"/>
          <p:nvPr/>
        </p:nvSpPr>
        <p:spPr>
          <a:xfrm>
            <a:off x="4437693" y="5790350"/>
            <a:ext cx="1079142" cy="738664"/>
          </a:xfrm>
          <a:prstGeom prst="rect">
            <a:avLst/>
          </a:prstGeom>
          <a:noFill/>
        </p:spPr>
        <p:txBody>
          <a:bodyPr wrap="none" rtlCol="0">
            <a:spAutoFit/>
          </a:bodyPr>
          <a:lstStyle/>
          <a:p>
            <a:r>
              <a:rPr lang="fr-FR" dirty="0"/>
              <a:t>- CIN_Et</a:t>
            </a:r>
          </a:p>
          <a:p>
            <a:pPr marL="285750" indent="-285750">
              <a:buFontTx/>
              <a:buChar char="-"/>
            </a:pPr>
            <a:r>
              <a:rPr lang="fr-FR" dirty="0"/>
              <a:t>Nom</a:t>
            </a:r>
          </a:p>
          <a:p>
            <a:pPr marL="285750" indent="-285750">
              <a:buFontTx/>
              <a:buChar char="-"/>
            </a:pPr>
            <a:r>
              <a:rPr lang="fr-FR" dirty="0"/>
              <a:t>prénom</a:t>
            </a:r>
          </a:p>
        </p:txBody>
      </p:sp>
      <p:sp>
        <p:nvSpPr>
          <p:cNvPr id="30" name="ZoneTexte 29">
            <a:extLst>
              <a:ext uri="{FF2B5EF4-FFF2-40B4-BE49-F238E27FC236}">
                <a16:creationId xmlns:a16="http://schemas.microsoft.com/office/drawing/2014/main" id="{F220E82F-718F-C18A-48BF-26A093484663}"/>
              </a:ext>
            </a:extLst>
          </p:cNvPr>
          <p:cNvSpPr txBox="1"/>
          <p:nvPr/>
        </p:nvSpPr>
        <p:spPr>
          <a:xfrm>
            <a:off x="7677993" y="5856725"/>
            <a:ext cx="1186392" cy="923330"/>
          </a:xfrm>
          <a:prstGeom prst="rect">
            <a:avLst/>
          </a:prstGeom>
          <a:noFill/>
        </p:spPr>
        <p:txBody>
          <a:bodyPr wrap="square" rtlCol="0">
            <a:spAutoFit/>
          </a:bodyPr>
          <a:lstStyle/>
          <a:p>
            <a:r>
              <a:rPr lang="fr-FR" dirty="0"/>
              <a:t>- ISB</a:t>
            </a:r>
          </a:p>
          <a:p>
            <a:pPr marL="285750" indent="-285750">
              <a:buFontTx/>
              <a:buChar char="-"/>
            </a:pPr>
            <a:r>
              <a:rPr lang="fr-FR" dirty="0"/>
              <a:t>titre</a:t>
            </a:r>
          </a:p>
          <a:p>
            <a:r>
              <a:rPr lang="fr-FR" dirty="0"/>
              <a:t>-</a:t>
            </a:r>
            <a:r>
              <a:rPr lang="fr-FR" dirty="0" err="1"/>
              <a:t>NomAut</a:t>
            </a:r>
            <a:endParaRPr lang="fr-FR" dirty="0"/>
          </a:p>
        </p:txBody>
      </p:sp>
      <p:sp>
        <p:nvSpPr>
          <p:cNvPr id="31" name="ZoneTexte 30">
            <a:extLst>
              <a:ext uri="{FF2B5EF4-FFF2-40B4-BE49-F238E27FC236}">
                <a16:creationId xmlns:a16="http://schemas.microsoft.com/office/drawing/2014/main" id="{F1A1905E-328F-F626-3A52-8800C84E4F2A}"/>
              </a:ext>
            </a:extLst>
          </p:cNvPr>
          <p:cNvSpPr txBox="1"/>
          <p:nvPr/>
        </p:nvSpPr>
        <p:spPr>
          <a:xfrm>
            <a:off x="2466424" y="5811050"/>
            <a:ext cx="433132" cy="307777"/>
          </a:xfrm>
          <a:prstGeom prst="rect">
            <a:avLst/>
          </a:prstGeom>
          <a:noFill/>
        </p:spPr>
        <p:txBody>
          <a:bodyPr wrap="none" rtlCol="0">
            <a:spAutoFit/>
          </a:bodyPr>
          <a:lstStyle/>
          <a:p>
            <a:r>
              <a:rPr lang="fr-FR" dirty="0">
                <a:solidFill>
                  <a:srgbClr val="FF0000"/>
                </a:solidFill>
              </a:rPr>
              <a:t>1,n</a:t>
            </a:r>
          </a:p>
        </p:txBody>
      </p:sp>
      <p:sp>
        <p:nvSpPr>
          <p:cNvPr id="32" name="ZoneTexte 31">
            <a:extLst>
              <a:ext uri="{FF2B5EF4-FFF2-40B4-BE49-F238E27FC236}">
                <a16:creationId xmlns:a16="http://schemas.microsoft.com/office/drawing/2014/main" id="{3AC2AF3F-083B-5AB6-5C81-5258C4E098A3}"/>
              </a:ext>
            </a:extLst>
          </p:cNvPr>
          <p:cNvSpPr txBox="1"/>
          <p:nvPr/>
        </p:nvSpPr>
        <p:spPr>
          <a:xfrm>
            <a:off x="6396105" y="5624494"/>
            <a:ext cx="433132" cy="307777"/>
          </a:xfrm>
          <a:prstGeom prst="rect">
            <a:avLst/>
          </a:prstGeom>
          <a:noFill/>
        </p:spPr>
        <p:txBody>
          <a:bodyPr wrap="none" rtlCol="0">
            <a:spAutoFit/>
          </a:bodyPr>
          <a:lstStyle/>
          <a:p>
            <a:r>
              <a:rPr lang="fr-FR" dirty="0">
                <a:solidFill>
                  <a:srgbClr val="FF0000"/>
                </a:solidFill>
              </a:rPr>
              <a:t>0,n</a:t>
            </a:r>
          </a:p>
        </p:txBody>
      </p:sp>
      <p:sp>
        <p:nvSpPr>
          <p:cNvPr id="33" name="ZoneTexte 32">
            <a:extLst>
              <a:ext uri="{FF2B5EF4-FFF2-40B4-BE49-F238E27FC236}">
                <a16:creationId xmlns:a16="http://schemas.microsoft.com/office/drawing/2014/main" id="{04C20F81-93CB-D169-E488-7151BF5FDE4A}"/>
              </a:ext>
            </a:extLst>
          </p:cNvPr>
          <p:cNvSpPr txBox="1"/>
          <p:nvPr/>
        </p:nvSpPr>
        <p:spPr>
          <a:xfrm>
            <a:off x="4058169" y="5826144"/>
            <a:ext cx="433132" cy="307777"/>
          </a:xfrm>
          <a:prstGeom prst="rect">
            <a:avLst/>
          </a:prstGeom>
          <a:noFill/>
        </p:spPr>
        <p:txBody>
          <a:bodyPr wrap="none" rtlCol="0">
            <a:spAutoFit/>
          </a:bodyPr>
          <a:lstStyle/>
          <a:p>
            <a:r>
              <a:rPr lang="fr-FR" dirty="0">
                <a:solidFill>
                  <a:srgbClr val="FF0000"/>
                </a:solidFill>
              </a:rPr>
              <a:t>1,n</a:t>
            </a:r>
          </a:p>
        </p:txBody>
      </p:sp>
      <p:sp>
        <p:nvSpPr>
          <p:cNvPr id="35" name="ZoneTexte 34">
            <a:extLst>
              <a:ext uri="{FF2B5EF4-FFF2-40B4-BE49-F238E27FC236}">
                <a16:creationId xmlns:a16="http://schemas.microsoft.com/office/drawing/2014/main" id="{207B9882-14F9-B16F-1A5D-F11D2B4202FB}"/>
              </a:ext>
            </a:extLst>
          </p:cNvPr>
          <p:cNvSpPr txBox="1"/>
          <p:nvPr/>
        </p:nvSpPr>
        <p:spPr>
          <a:xfrm>
            <a:off x="1460495" y="1491747"/>
            <a:ext cx="4737468" cy="707886"/>
          </a:xfrm>
          <a:prstGeom prst="rect">
            <a:avLst/>
          </a:prstGeom>
          <a:noFill/>
        </p:spPr>
        <p:txBody>
          <a:bodyPr wrap="square" rtlCol="0">
            <a:spAutoFit/>
          </a:bodyPr>
          <a:lstStyle/>
          <a:p>
            <a:pPr algn="ctr"/>
            <a:r>
              <a:rPr lang="fr-FR" sz="2000" b="1" dirty="0">
                <a:latin typeface="+mn-lt"/>
              </a:rPr>
              <a:t>Le modèle  conceptuel de données(MCD) </a:t>
            </a:r>
          </a:p>
          <a:p>
            <a:pPr algn="ctr"/>
            <a:r>
              <a:rPr lang="fr-FR" sz="2000" b="1" dirty="0">
                <a:latin typeface="+mn-lt"/>
              </a:rPr>
              <a:t>Entités-Associations (E-A)</a:t>
            </a:r>
          </a:p>
        </p:txBody>
      </p:sp>
      <p:sp>
        <p:nvSpPr>
          <p:cNvPr id="37" name="Espace réservé du numéro de diapositive 36">
            <a:extLst>
              <a:ext uri="{FF2B5EF4-FFF2-40B4-BE49-F238E27FC236}">
                <a16:creationId xmlns:a16="http://schemas.microsoft.com/office/drawing/2014/main" id="{A6760062-4C7E-FB63-B427-9EFF5497414A}"/>
              </a:ext>
            </a:extLst>
          </p:cNvPr>
          <p:cNvSpPr>
            <a:spLocks noGrp="1"/>
          </p:cNvSpPr>
          <p:nvPr>
            <p:ph type="sldNum" sz="quarter" idx="12"/>
          </p:nvPr>
        </p:nvSpPr>
        <p:spPr>
          <a:xfrm>
            <a:off x="9376506" y="6505475"/>
            <a:ext cx="2743200" cy="365125"/>
          </a:xfrm>
        </p:spPr>
        <p:txBody>
          <a:bodyPr/>
          <a:lstStyle/>
          <a:p>
            <a:fld id="{14385F30-F5BB-45A0-A756-346F67DA10C3}" type="slidenum">
              <a:rPr lang="en-US" smtClean="0"/>
              <a:t>12</a:t>
            </a:fld>
            <a:endParaRPr lang="en-US" dirty="0"/>
          </a:p>
        </p:txBody>
      </p:sp>
    </p:spTree>
    <p:extLst>
      <p:ext uri="{BB962C8B-B14F-4D97-AF65-F5344CB8AC3E}">
        <p14:creationId xmlns:p14="http://schemas.microsoft.com/office/powerpoint/2010/main" val="3004829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 de bases de données</a:t>
            </a:r>
            <a:endParaRPr lang="fr-FR" altLang="fr-FR" sz="20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endParaRPr lang="fr-FR" sz="1600" b="1" dirty="0"/>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C6B76B5B-CF80-0689-0A64-8A459F2F9B96}"/>
              </a:ext>
            </a:extLst>
          </p:cNvPr>
          <p:cNvSpPr txBox="1">
            <a:spLocks noChangeArrowheads="1"/>
          </p:cNvSpPr>
          <p:nvPr/>
        </p:nvSpPr>
        <p:spPr>
          <a:xfrm>
            <a:off x="63461" y="1551003"/>
            <a:ext cx="9677326" cy="239887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gn="ctr">
              <a:lnSpc>
                <a:spcPct val="150000"/>
              </a:lnSpc>
              <a:buClr>
                <a:srgbClr val="6666FF"/>
              </a:buClr>
              <a:buFont typeface="Wingdings" pitchFamily="2" charset="2"/>
              <a:buNone/>
            </a:pPr>
            <a:r>
              <a:rPr lang="fr-FR" altLang="fr-FR" sz="1600" dirty="0"/>
              <a:t>		</a:t>
            </a:r>
            <a:endParaRPr lang="fr-FR" altLang="fr-FR" sz="1600" b="1" dirty="0"/>
          </a:p>
          <a:p>
            <a:pPr marL="609600" indent="-609600" algn="just">
              <a:lnSpc>
                <a:spcPct val="150000"/>
              </a:lnSpc>
              <a:buClr>
                <a:srgbClr val="6666FF"/>
              </a:buClr>
            </a:pPr>
            <a:r>
              <a:rPr lang="fr-FR" altLang="fr-FR" sz="1800" b="1" i="1" u="sng" dirty="0">
                <a:solidFill>
                  <a:srgbClr val="3333CC"/>
                </a:solidFill>
              </a:rPr>
              <a:t>a- Entité ou objet </a:t>
            </a:r>
            <a:r>
              <a:rPr lang="fr-FR" altLang="fr-FR" sz="1800" dirty="0"/>
              <a:t>: l’entité est définie comme un objet de gestion considéré d’intérêt pour représenter l’activité à modéliser (exemple : entité Professeur). A son tour, chaque entité (ou objet) est porteuse d’un ou plusieurs attributs simples, (exemples : </a:t>
            </a:r>
            <a:r>
              <a:rPr lang="fr-FR" sz="1800" dirty="0"/>
              <a:t>CIN_prof</a:t>
            </a:r>
            <a:r>
              <a:rPr lang="fr-FR" altLang="fr-FR" sz="1800" dirty="0"/>
              <a:t>, nom, ...) dont l’un de ses attributs doit être unique et désigné comme identifiant (exemple : CIN_prof).</a:t>
            </a:r>
          </a:p>
        </p:txBody>
      </p:sp>
      <p:sp>
        <p:nvSpPr>
          <p:cNvPr id="5" name="Rectangle 3">
            <a:extLst>
              <a:ext uri="{FF2B5EF4-FFF2-40B4-BE49-F238E27FC236}">
                <a16:creationId xmlns:a16="http://schemas.microsoft.com/office/drawing/2014/main" id="{62A4D3D8-D362-DF3A-FD69-A299AA6C1B4F}"/>
              </a:ext>
            </a:extLst>
          </p:cNvPr>
          <p:cNvSpPr txBox="1">
            <a:spLocks noChangeArrowheads="1"/>
          </p:cNvSpPr>
          <p:nvPr/>
        </p:nvSpPr>
        <p:spPr>
          <a:xfrm>
            <a:off x="6046" y="3563842"/>
            <a:ext cx="9420513" cy="323654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gn="ctr">
              <a:lnSpc>
                <a:spcPct val="150000"/>
              </a:lnSpc>
              <a:buClr>
                <a:srgbClr val="6666FF"/>
              </a:buClr>
              <a:buFont typeface="Wingdings" pitchFamily="2" charset="2"/>
              <a:buNone/>
            </a:pPr>
            <a:r>
              <a:rPr lang="fr-FR" altLang="fr-FR" sz="1800" dirty="0"/>
              <a:t>		</a:t>
            </a:r>
            <a:endParaRPr lang="fr-FR" altLang="fr-FR" sz="1800" b="1" dirty="0"/>
          </a:p>
          <a:p>
            <a:pPr marL="609600" indent="-609600" algn="just">
              <a:lnSpc>
                <a:spcPct val="150000"/>
              </a:lnSpc>
              <a:buClr>
                <a:srgbClr val="6666FF"/>
              </a:buClr>
            </a:pPr>
            <a:r>
              <a:rPr lang="fr-FR" altLang="fr-FR" sz="1800" b="1" i="1" u="sng" dirty="0">
                <a:solidFill>
                  <a:srgbClr val="3333CC"/>
                </a:solidFill>
              </a:rPr>
              <a:t>b- Association </a:t>
            </a:r>
            <a:r>
              <a:rPr lang="fr-FR" altLang="fr-FR" sz="1800" dirty="0"/>
              <a:t>: l’association est un lien sémantique entre entités :</a:t>
            </a:r>
          </a:p>
          <a:p>
            <a:pPr marL="609600" indent="-609600" algn="just">
              <a:lnSpc>
                <a:spcPct val="150000"/>
              </a:lnSpc>
              <a:buClr>
                <a:srgbClr val="6666FF"/>
              </a:buClr>
            </a:pPr>
            <a:r>
              <a:rPr lang="fr-FR" altLang="fr-FR" sz="1800" dirty="0"/>
              <a:t>	 </a:t>
            </a:r>
            <a:r>
              <a:rPr lang="fr-FR" altLang="fr-FR" sz="1800" dirty="0">
                <a:solidFill>
                  <a:srgbClr val="BA26AB"/>
                </a:solidFill>
              </a:rPr>
              <a:t>1 entité reliée à elle-même </a:t>
            </a:r>
            <a:r>
              <a:rPr lang="fr-FR" altLang="fr-FR" sz="1800" dirty="0"/>
              <a:t>: la relation est dite </a:t>
            </a:r>
            <a:r>
              <a:rPr lang="fr-FR" altLang="fr-FR" sz="1800" dirty="0">
                <a:solidFill>
                  <a:srgbClr val="BA26AB"/>
                </a:solidFill>
              </a:rPr>
              <a:t>réflexive</a:t>
            </a:r>
            <a:r>
              <a:rPr lang="fr-FR" altLang="fr-FR" sz="1800" dirty="0"/>
              <a:t>,</a:t>
            </a:r>
          </a:p>
          <a:p>
            <a:pPr marL="609600" indent="-609600" algn="just">
              <a:lnSpc>
                <a:spcPct val="150000"/>
              </a:lnSpc>
              <a:buClr>
                <a:srgbClr val="6666FF"/>
              </a:buClr>
            </a:pPr>
            <a:r>
              <a:rPr lang="fr-FR" altLang="fr-FR" sz="1800" dirty="0"/>
              <a:t>	 </a:t>
            </a:r>
            <a:r>
              <a:rPr lang="fr-FR" altLang="fr-FR" sz="1800" dirty="0">
                <a:solidFill>
                  <a:srgbClr val="BA26AB"/>
                </a:solidFill>
              </a:rPr>
              <a:t>2 entités </a:t>
            </a:r>
            <a:r>
              <a:rPr lang="fr-FR" altLang="fr-FR" sz="1800" dirty="0"/>
              <a:t>: la relation est dite association </a:t>
            </a:r>
            <a:r>
              <a:rPr lang="fr-FR" altLang="fr-FR" sz="1800" dirty="0">
                <a:solidFill>
                  <a:srgbClr val="BA26AB"/>
                </a:solidFill>
              </a:rPr>
              <a:t>binaire</a:t>
            </a:r>
          </a:p>
          <a:p>
            <a:pPr marL="609600" indent="-609600" algn="just">
              <a:lnSpc>
                <a:spcPct val="150000"/>
              </a:lnSpc>
              <a:buClr>
                <a:srgbClr val="6666FF"/>
              </a:buClr>
            </a:pPr>
            <a:r>
              <a:rPr lang="fr-FR" altLang="fr-FR" sz="1800" dirty="0"/>
              <a:t>	 Plus rarement </a:t>
            </a:r>
            <a:r>
              <a:rPr lang="fr-FR" altLang="fr-FR" sz="1800" dirty="0">
                <a:solidFill>
                  <a:srgbClr val="BA26AB"/>
                </a:solidFill>
              </a:rPr>
              <a:t>3 ou plus </a:t>
            </a:r>
            <a:r>
              <a:rPr lang="fr-FR" altLang="fr-FR" sz="1800" dirty="0"/>
              <a:t>:</a:t>
            </a:r>
          </a:p>
          <a:p>
            <a:pPr marL="609600" indent="-609600" algn="just">
              <a:lnSpc>
                <a:spcPct val="150000"/>
              </a:lnSpc>
              <a:buClr>
                <a:srgbClr val="6666FF"/>
              </a:buClr>
            </a:pPr>
            <a:r>
              <a:rPr lang="fr-FR" altLang="fr-FR" sz="1800" dirty="0"/>
              <a:t>		 Une association entre trois entités est appelée association ternaire</a:t>
            </a:r>
          </a:p>
          <a:p>
            <a:pPr marL="609600" indent="-609600" algn="just">
              <a:lnSpc>
                <a:spcPct val="150000"/>
              </a:lnSpc>
              <a:buClr>
                <a:srgbClr val="6666FF"/>
              </a:buClr>
            </a:pPr>
            <a:r>
              <a:rPr lang="fr-FR" altLang="fr-FR" sz="1800" dirty="0"/>
              <a:t>		 Une association entre n entités est appelée association n-aire</a:t>
            </a:r>
          </a:p>
          <a:p>
            <a:pPr marL="609600" indent="-609600" algn="just">
              <a:lnSpc>
                <a:spcPct val="150000"/>
              </a:lnSpc>
              <a:buClr>
                <a:srgbClr val="6666FF"/>
              </a:buClr>
            </a:pPr>
            <a:r>
              <a:rPr lang="fr-FR" altLang="fr-FR" sz="1800" dirty="0"/>
              <a:t>		 Une association peut également être porteuse d’une ou plusieurs propriétés.</a:t>
            </a:r>
          </a:p>
        </p:txBody>
      </p:sp>
      <p:sp>
        <p:nvSpPr>
          <p:cNvPr id="6" name="ZoneTexte 5">
            <a:extLst>
              <a:ext uri="{FF2B5EF4-FFF2-40B4-BE49-F238E27FC236}">
                <a16:creationId xmlns:a16="http://schemas.microsoft.com/office/drawing/2014/main" id="{C5CFB769-215C-3BFA-899A-BB7F8BF0C387}"/>
              </a:ext>
            </a:extLst>
          </p:cNvPr>
          <p:cNvSpPr txBox="1"/>
          <p:nvPr/>
        </p:nvSpPr>
        <p:spPr>
          <a:xfrm>
            <a:off x="502864" y="1433790"/>
            <a:ext cx="5244946" cy="400110"/>
          </a:xfrm>
          <a:prstGeom prst="rect">
            <a:avLst/>
          </a:prstGeom>
          <a:noFill/>
        </p:spPr>
        <p:txBody>
          <a:bodyPr wrap="square" rtlCol="0">
            <a:spAutoFit/>
          </a:bodyPr>
          <a:lstStyle/>
          <a:p>
            <a:pPr algn="ctr"/>
            <a:r>
              <a:rPr lang="fr-FR" sz="2000" b="1" dirty="0">
                <a:solidFill>
                  <a:srgbClr val="00B0F0"/>
                </a:solidFill>
                <a:latin typeface="+mn-lt"/>
              </a:rPr>
              <a:t>Le </a:t>
            </a:r>
            <a:r>
              <a:rPr lang="fr-FR" sz="2000" b="1" dirty="0">
                <a:solidFill>
                  <a:srgbClr val="00B0F0"/>
                </a:solidFill>
              </a:rPr>
              <a:t>Niveau conceptuel</a:t>
            </a:r>
            <a:endParaRPr lang="fr-FR" sz="2000" b="1" dirty="0">
              <a:solidFill>
                <a:srgbClr val="00B0F0"/>
              </a:solidFill>
              <a:latin typeface="+mn-lt"/>
            </a:endParaRPr>
          </a:p>
        </p:txBody>
      </p:sp>
      <p:sp>
        <p:nvSpPr>
          <p:cNvPr id="8" name="Espace réservé du numéro de diapositive 7">
            <a:extLst>
              <a:ext uri="{FF2B5EF4-FFF2-40B4-BE49-F238E27FC236}">
                <a16:creationId xmlns:a16="http://schemas.microsoft.com/office/drawing/2014/main" id="{1B477F71-E3C1-8360-A9CB-38DFFFAF54E0}"/>
              </a:ext>
            </a:extLst>
          </p:cNvPr>
          <p:cNvSpPr>
            <a:spLocks noGrp="1"/>
          </p:cNvSpPr>
          <p:nvPr>
            <p:ph type="sldNum" sz="quarter" idx="12"/>
          </p:nvPr>
        </p:nvSpPr>
        <p:spPr>
          <a:xfrm>
            <a:off x="8752114" y="6464066"/>
            <a:ext cx="2743200" cy="365125"/>
          </a:xfrm>
        </p:spPr>
        <p:txBody>
          <a:bodyPr/>
          <a:lstStyle/>
          <a:p>
            <a:fld id="{14385F30-F5BB-45A0-A756-346F67DA10C3}" type="slidenum">
              <a:rPr lang="en-US" smtClean="0"/>
              <a:t>13</a:t>
            </a:fld>
            <a:endParaRPr lang="en-US" dirty="0"/>
          </a:p>
        </p:txBody>
      </p:sp>
    </p:spTree>
    <p:extLst>
      <p:ext uri="{BB962C8B-B14F-4D97-AF65-F5344CB8AC3E}">
        <p14:creationId xmlns:p14="http://schemas.microsoft.com/office/powerpoint/2010/main" val="931862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 de bases de données</a:t>
            </a:r>
            <a:endParaRPr lang="fr-FR" altLang="fr-FR" sz="20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09BB20C5-E853-EB8D-9E33-95C4C28DD45F}"/>
              </a:ext>
            </a:extLst>
          </p:cNvPr>
          <p:cNvSpPr txBox="1">
            <a:spLocks noChangeArrowheads="1"/>
          </p:cNvSpPr>
          <p:nvPr/>
        </p:nvSpPr>
        <p:spPr>
          <a:xfrm>
            <a:off x="1328090" y="1664657"/>
            <a:ext cx="9420513" cy="460124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gn="ctr">
              <a:lnSpc>
                <a:spcPct val="150000"/>
              </a:lnSpc>
              <a:buClr>
                <a:srgbClr val="6666FF"/>
              </a:buClr>
              <a:buFont typeface="Wingdings" pitchFamily="2" charset="2"/>
              <a:buNone/>
            </a:pPr>
            <a:r>
              <a:rPr lang="fr-FR" altLang="fr-FR" sz="1600" dirty="0"/>
              <a:t>		</a:t>
            </a:r>
            <a:endParaRPr lang="fr-FR" altLang="fr-FR" sz="1600" b="1" dirty="0"/>
          </a:p>
          <a:p>
            <a:pPr marL="609600" indent="-609600" algn="just">
              <a:lnSpc>
                <a:spcPct val="150000"/>
              </a:lnSpc>
              <a:buClr>
                <a:srgbClr val="6666FF"/>
              </a:buClr>
            </a:pPr>
            <a:r>
              <a:rPr lang="fr-FR" altLang="fr-FR" sz="1800" b="1" i="1" u="sng" dirty="0">
                <a:solidFill>
                  <a:srgbClr val="3333CC"/>
                </a:solidFill>
              </a:rPr>
              <a:t>c- cardinalité</a:t>
            </a:r>
            <a:r>
              <a:rPr lang="fr-FR" altLang="fr-FR" sz="1800" dirty="0"/>
              <a:t>: indique le nombre minimum (0 ou 1) et maximum (1 ou n) de fois où une occurrence quelconque d’une entité peut participer à une association (ex: un Professeur enseigne un (</a:t>
            </a:r>
            <a:r>
              <a:rPr lang="fr-FR" altLang="fr-FR" sz="1800" dirty="0" err="1"/>
              <a:t>card</a:t>
            </a:r>
            <a:r>
              <a:rPr lang="fr-FR" altLang="fr-FR" sz="1800" dirty="0"/>
              <a:t>. Min=1) ou plusieurs (</a:t>
            </a:r>
            <a:r>
              <a:rPr lang="fr-FR" altLang="fr-FR" sz="1800" dirty="0" err="1"/>
              <a:t>card</a:t>
            </a:r>
            <a:r>
              <a:rPr lang="fr-FR" altLang="fr-FR" sz="1800" dirty="0"/>
              <a:t>. Max=N) étudiants et réciproquement un étudiant est enseigné par 1 Professeur (</a:t>
            </a:r>
            <a:r>
              <a:rPr lang="fr-FR" altLang="fr-FR" sz="1800" dirty="0" err="1"/>
              <a:t>card</a:t>
            </a:r>
            <a:r>
              <a:rPr lang="fr-FR" altLang="fr-FR" sz="1800" dirty="0"/>
              <a:t>. Min=1) ou plusieurs (</a:t>
            </a:r>
            <a:r>
              <a:rPr lang="fr-FR" altLang="fr-FR" sz="1800" dirty="0" err="1"/>
              <a:t>card</a:t>
            </a:r>
            <a:r>
              <a:rPr lang="fr-FR" altLang="fr-FR" sz="1800" dirty="0"/>
              <a:t>. Max=N)). On a donc les combinaisons suivantes :</a:t>
            </a:r>
          </a:p>
          <a:p>
            <a:pPr marL="609600" indent="-609600" algn="just">
              <a:lnSpc>
                <a:spcPct val="150000"/>
              </a:lnSpc>
              <a:buClr>
                <a:srgbClr val="6666FF"/>
              </a:buClr>
            </a:pPr>
            <a:r>
              <a:rPr lang="fr-FR" altLang="fr-FR" sz="1800" dirty="0"/>
              <a:t>	 (0,1)</a:t>
            </a:r>
          </a:p>
          <a:p>
            <a:pPr marL="609600" indent="-609600" algn="just">
              <a:lnSpc>
                <a:spcPct val="150000"/>
              </a:lnSpc>
              <a:buClr>
                <a:srgbClr val="6666FF"/>
              </a:buClr>
            </a:pPr>
            <a:r>
              <a:rPr lang="fr-FR" altLang="fr-FR" sz="1800" dirty="0"/>
              <a:t>	 (0,n)</a:t>
            </a:r>
          </a:p>
          <a:p>
            <a:pPr marL="609600" indent="-609600" algn="just">
              <a:lnSpc>
                <a:spcPct val="150000"/>
              </a:lnSpc>
              <a:buClr>
                <a:srgbClr val="6666FF"/>
              </a:buClr>
            </a:pPr>
            <a:r>
              <a:rPr lang="fr-FR" altLang="fr-FR" sz="1800" dirty="0"/>
              <a:t>	 (1,1)</a:t>
            </a:r>
          </a:p>
          <a:p>
            <a:pPr marL="609600" indent="-609600" algn="just">
              <a:lnSpc>
                <a:spcPct val="150000"/>
              </a:lnSpc>
              <a:buClr>
                <a:srgbClr val="6666FF"/>
              </a:buClr>
            </a:pPr>
            <a:r>
              <a:rPr lang="fr-FR" altLang="fr-FR" sz="1800" dirty="0"/>
              <a:t>	 (1,n)</a:t>
            </a:r>
          </a:p>
        </p:txBody>
      </p:sp>
      <p:sp>
        <p:nvSpPr>
          <p:cNvPr id="7" name="ZoneTexte 6">
            <a:extLst>
              <a:ext uri="{FF2B5EF4-FFF2-40B4-BE49-F238E27FC236}">
                <a16:creationId xmlns:a16="http://schemas.microsoft.com/office/drawing/2014/main" id="{302EC65C-F3AF-AFD3-32EA-9846DC55DE6C}"/>
              </a:ext>
            </a:extLst>
          </p:cNvPr>
          <p:cNvSpPr txBox="1"/>
          <p:nvPr/>
        </p:nvSpPr>
        <p:spPr>
          <a:xfrm>
            <a:off x="502864" y="1433790"/>
            <a:ext cx="5244946" cy="400110"/>
          </a:xfrm>
          <a:prstGeom prst="rect">
            <a:avLst/>
          </a:prstGeom>
          <a:noFill/>
        </p:spPr>
        <p:txBody>
          <a:bodyPr wrap="square" rtlCol="0">
            <a:spAutoFit/>
          </a:bodyPr>
          <a:lstStyle/>
          <a:p>
            <a:pPr algn="ctr"/>
            <a:r>
              <a:rPr lang="fr-FR" sz="2000" b="1" dirty="0">
                <a:solidFill>
                  <a:srgbClr val="00B0F0"/>
                </a:solidFill>
                <a:latin typeface="+mn-lt"/>
              </a:rPr>
              <a:t>Le </a:t>
            </a:r>
            <a:r>
              <a:rPr lang="fr-FR" sz="2000" b="1" dirty="0">
                <a:solidFill>
                  <a:srgbClr val="00B0F0"/>
                </a:solidFill>
              </a:rPr>
              <a:t>Niveau conceptuel</a:t>
            </a:r>
            <a:endParaRPr lang="fr-FR" sz="2000" b="1" dirty="0">
              <a:solidFill>
                <a:srgbClr val="00B0F0"/>
              </a:solidFill>
              <a:latin typeface="+mn-lt"/>
            </a:endParaRPr>
          </a:p>
        </p:txBody>
      </p:sp>
      <p:sp>
        <p:nvSpPr>
          <p:cNvPr id="9" name="Espace réservé du numéro de diapositive 8">
            <a:extLst>
              <a:ext uri="{FF2B5EF4-FFF2-40B4-BE49-F238E27FC236}">
                <a16:creationId xmlns:a16="http://schemas.microsoft.com/office/drawing/2014/main" id="{75AFC907-C5A9-0660-24E3-ACCB4210D4A4}"/>
              </a:ext>
            </a:extLst>
          </p:cNvPr>
          <p:cNvSpPr>
            <a:spLocks noGrp="1"/>
          </p:cNvSpPr>
          <p:nvPr>
            <p:ph type="sldNum" sz="quarter" idx="12"/>
          </p:nvPr>
        </p:nvSpPr>
        <p:spPr>
          <a:xfrm>
            <a:off x="4114800" y="6436933"/>
            <a:ext cx="2743200" cy="365125"/>
          </a:xfrm>
        </p:spPr>
        <p:txBody>
          <a:bodyPr/>
          <a:lstStyle/>
          <a:p>
            <a:pPr algn="ctr"/>
            <a:fld id="{14385F30-F5BB-45A0-A756-346F67DA10C3}" type="slidenum">
              <a:rPr lang="en-US" smtClean="0"/>
              <a:pPr algn="ctr"/>
              <a:t>14</a:t>
            </a:fld>
            <a:endParaRPr lang="en-US" dirty="0"/>
          </a:p>
        </p:txBody>
      </p:sp>
    </p:spTree>
    <p:extLst>
      <p:ext uri="{BB962C8B-B14F-4D97-AF65-F5344CB8AC3E}">
        <p14:creationId xmlns:p14="http://schemas.microsoft.com/office/powerpoint/2010/main" val="2445178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II- </a:t>
            </a:r>
            <a:r>
              <a:rPr lang="fr-FR" altLang="fr-FR" b="1" dirty="0">
                <a:solidFill>
                  <a:srgbClr val="009900"/>
                </a:solidFill>
              </a:rPr>
              <a:t>Les modèle de bases de données</a:t>
            </a:r>
            <a:endParaRPr lang="fr-FR" altLang="fr-FR" sz="20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AA2C942B-7E61-AE4B-EA5F-0D95ADB274EA}"/>
              </a:ext>
            </a:extLst>
          </p:cNvPr>
          <p:cNvSpPr txBox="1">
            <a:spLocks noChangeArrowheads="1"/>
          </p:cNvSpPr>
          <p:nvPr/>
        </p:nvSpPr>
        <p:spPr>
          <a:xfrm>
            <a:off x="924490" y="1881377"/>
            <a:ext cx="9420513" cy="47977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gn="ctr">
              <a:lnSpc>
                <a:spcPct val="150000"/>
              </a:lnSpc>
              <a:buClr>
                <a:srgbClr val="6666FF"/>
              </a:buClr>
              <a:buFont typeface="Wingdings" pitchFamily="2" charset="2"/>
              <a:buNone/>
            </a:pPr>
            <a:r>
              <a:rPr lang="fr-FR" altLang="fr-FR" sz="1600" dirty="0"/>
              <a:t>	</a:t>
            </a:r>
            <a:endParaRPr lang="fr-FR" altLang="fr-FR" sz="1600" b="1" dirty="0"/>
          </a:p>
          <a:p>
            <a:pPr marL="609600" indent="-609600" algn="just">
              <a:lnSpc>
                <a:spcPct val="150000"/>
              </a:lnSpc>
              <a:buClr>
                <a:srgbClr val="6666FF"/>
              </a:buClr>
            </a:pPr>
            <a:r>
              <a:rPr lang="fr-FR" altLang="fr-FR" sz="1800" b="1" i="1" u="sng" dirty="0">
                <a:solidFill>
                  <a:srgbClr val="3333CC"/>
                </a:solidFill>
              </a:rPr>
              <a:t>d- exemple d’une association réflexive</a:t>
            </a:r>
            <a:r>
              <a:rPr lang="fr-FR" altLang="fr-FR" sz="1800" dirty="0"/>
              <a:t>: C’est une association d’une entité sur elle-même. En effet, il est parfaitement possible d’établir une association entre une entité et elle-même, définissant par là une association cyclique.</a:t>
            </a:r>
          </a:p>
          <a:p>
            <a:pPr marL="609600" indent="-609600" algn="just">
              <a:lnSpc>
                <a:spcPct val="150000"/>
              </a:lnSpc>
              <a:buClr>
                <a:srgbClr val="6666FF"/>
              </a:buClr>
            </a:pPr>
            <a:r>
              <a:rPr lang="fr-FR" altLang="fr-FR" sz="1800" dirty="0"/>
              <a:t>          Pour traduire le fait que Irène Curie est la fille de Marie Curie on pourra utiliser une association </a:t>
            </a:r>
            <a:r>
              <a:rPr lang="fr-FR" altLang="fr-FR" sz="1800" b="1" dirty="0"/>
              <a:t>A-POUR-MERE </a:t>
            </a:r>
            <a:r>
              <a:rPr lang="fr-FR" altLang="fr-FR" sz="1800" dirty="0"/>
              <a:t>entre les deux entités représentant ces personnes.</a:t>
            </a:r>
          </a:p>
          <a:p>
            <a:pPr marL="609600" indent="-609600" algn="just">
              <a:lnSpc>
                <a:spcPct val="150000"/>
              </a:lnSpc>
              <a:buClr>
                <a:srgbClr val="6666FF"/>
              </a:buClr>
            </a:pPr>
            <a:endParaRPr lang="fr-FR" altLang="fr-FR" sz="1600" dirty="0"/>
          </a:p>
          <a:p>
            <a:pPr marL="609600" indent="-609600" algn="just">
              <a:lnSpc>
                <a:spcPct val="150000"/>
              </a:lnSpc>
              <a:buClr>
                <a:srgbClr val="6666FF"/>
              </a:buClr>
            </a:pPr>
            <a:r>
              <a:rPr lang="fr-FR" altLang="fr-FR" sz="1600" dirty="0"/>
              <a:t>		</a:t>
            </a:r>
          </a:p>
          <a:p>
            <a:pPr marL="609600" indent="-609600" algn="just">
              <a:lnSpc>
                <a:spcPct val="150000"/>
              </a:lnSpc>
              <a:buClr>
                <a:srgbClr val="6666FF"/>
              </a:buClr>
            </a:pPr>
            <a:r>
              <a:rPr lang="fr-FR" altLang="fr-FR" sz="1600" dirty="0"/>
              <a:t>	</a:t>
            </a:r>
          </a:p>
        </p:txBody>
      </p:sp>
      <p:sp>
        <p:nvSpPr>
          <p:cNvPr id="5" name="Rectangle 4">
            <a:extLst>
              <a:ext uri="{FF2B5EF4-FFF2-40B4-BE49-F238E27FC236}">
                <a16:creationId xmlns:a16="http://schemas.microsoft.com/office/drawing/2014/main" id="{4B2BDCBD-85A2-64DE-DB53-DD61366D267B}"/>
              </a:ext>
            </a:extLst>
          </p:cNvPr>
          <p:cNvSpPr/>
          <p:nvPr/>
        </p:nvSpPr>
        <p:spPr>
          <a:xfrm>
            <a:off x="3905733" y="4841402"/>
            <a:ext cx="1119216" cy="13594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 name="Connecteur droit 5">
            <a:extLst>
              <a:ext uri="{FF2B5EF4-FFF2-40B4-BE49-F238E27FC236}">
                <a16:creationId xmlns:a16="http://schemas.microsoft.com/office/drawing/2014/main" id="{F77194AD-0ACC-6FB1-3367-7E88EB4B39AB}"/>
              </a:ext>
            </a:extLst>
          </p:cNvPr>
          <p:cNvCxnSpPr>
            <a:cxnSpLocks/>
          </p:cNvCxnSpPr>
          <p:nvPr/>
        </p:nvCxnSpPr>
        <p:spPr>
          <a:xfrm>
            <a:off x="3905733" y="5175783"/>
            <a:ext cx="11192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11140D07-26B1-E9F8-A192-8E21C79DA47F}"/>
              </a:ext>
            </a:extLst>
          </p:cNvPr>
          <p:cNvSpPr txBox="1"/>
          <p:nvPr/>
        </p:nvSpPr>
        <p:spPr>
          <a:xfrm>
            <a:off x="3905732" y="4854704"/>
            <a:ext cx="950901" cy="307777"/>
          </a:xfrm>
          <a:prstGeom prst="rect">
            <a:avLst/>
          </a:prstGeom>
          <a:noFill/>
        </p:spPr>
        <p:txBody>
          <a:bodyPr wrap="none" rtlCol="0">
            <a:spAutoFit/>
          </a:bodyPr>
          <a:lstStyle/>
          <a:p>
            <a:r>
              <a:rPr lang="fr-FR" dirty="0"/>
              <a:t>Personne</a:t>
            </a:r>
          </a:p>
        </p:txBody>
      </p:sp>
      <p:sp>
        <p:nvSpPr>
          <p:cNvPr id="8" name="Rectangle : coins arrondis 7">
            <a:extLst>
              <a:ext uri="{FF2B5EF4-FFF2-40B4-BE49-F238E27FC236}">
                <a16:creationId xmlns:a16="http://schemas.microsoft.com/office/drawing/2014/main" id="{55236A4E-035B-60DF-346D-6A579A6B3E99}"/>
              </a:ext>
            </a:extLst>
          </p:cNvPr>
          <p:cNvSpPr/>
          <p:nvPr/>
        </p:nvSpPr>
        <p:spPr>
          <a:xfrm>
            <a:off x="5460826" y="5319174"/>
            <a:ext cx="1629109" cy="373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A-POUR-MERE</a:t>
            </a:r>
          </a:p>
        </p:txBody>
      </p:sp>
      <p:cxnSp>
        <p:nvCxnSpPr>
          <p:cNvPr id="9" name="Connecteur droit 8">
            <a:extLst>
              <a:ext uri="{FF2B5EF4-FFF2-40B4-BE49-F238E27FC236}">
                <a16:creationId xmlns:a16="http://schemas.microsoft.com/office/drawing/2014/main" id="{92807CBC-F077-FFB8-A704-B77E023631C5}"/>
              </a:ext>
            </a:extLst>
          </p:cNvPr>
          <p:cNvCxnSpPr/>
          <p:nvPr/>
        </p:nvCxnSpPr>
        <p:spPr>
          <a:xfrm>
            <a:off x="5036401" y="5506053"/>
            <a:ext cx="435876" cy="1781"/>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4188838-D9A3-5761-DE91-2310131816FA}"/>
              </a:ext>
            </a:extLst>
          </p:cNvPr>
          <p:cNvSpPr txBox="1"/>
          <p:nvPr/>
        </p:nvSpPr>
        <p:spPr>
          <a:xfrm>
            <a:off x="3948552" y="5188181"/>
            <a:ext cx="1079142" cy="738664"/>
          </a:xfrm>
          <a:prstGeom prst="rect">
            <a:avLst/>
          </a:prstGeom>
          <a:noFill/>
        </p:spPr>
        <p:txBody>
          <a:bodyPr wrap="none" rtlCol="0">
            <a:spAutoFit/>
          </a:bodyPr>
          <a:lstStyle/>
          <a:p>
            <a:r>
              <a:rPr lang="fr-FR" dirty="0"/>
              <a:t>-  </a:t>
            </a:r>
            <a:r>
              <a:rPr lang="fr-FR" u="sng" dirty="0" err="1"/>
              <a:t>cin_pers</a:t>
            </a:r>
            <a:endParaRPr lang="fr-FR" u="sng" dirty="0"/>
          </a:p>
          <a:p>
            <a:pPr marL="285750" indent="-285750">
              <a:buFontTx/>
              <a:buChar char="-"/>
            </a:pPr>
            <a:r>
              <a:rPr lang="fr-FR" dirty="0"/>
              <a:t>Nom</a:t>
            </a:r>
          </a:p>
          <a:p>
            <a:pPr marL="285750" indent="-285750">
              <a:buFontTx/>
              <a:buChar char="-"/>
            </a:pPr>
            <a:r>
              <a:rPr lang="fr-FR" dirty="0"/>
              <a:t>prénom</a:t>
            </a:r>
          </a:p>
        </p:txBody>
      </p:sp>
      <p:cxnSp>
        <p:nvCxnSpPr>
          <p:cNvPr id="11" name="Connecteur en angle 10">
            <a:extLst>
              <a:ext uri="{FF2B5EF4-FFF2-40B4-BE49-F238E27FC236}">
                <a16:creationId xmlns:a16="http://schemas.microsoft.com/office/drawing/2014/main" id="{3C4F7F1A-ECE9-7406-6B51-6E79B29E1FC0}"/>
              </a:ext>
            </a:extLst>
          </p:cNvPr>
          <p:cNvCxnSpPr>
            <a:cxnSpLocks/>
            <a:stCxn id="8" idx="0"/>
            <a:endCxn id="5" idx="0"/>
          </p:cNvCxnSpPr>
          <p:nvPr/>
        </p:nvCxnSpPr>
        <p:spPr>
          <a:xfrm rot="16200000" flipV="1">
            <a:off x="5131475" y="4175268"/>
            <a:ext cx="477772" cy="1810040"/>
          </a:xfrm>
          <a:prstGeom prst="bentConnector3">
            <a:avLst>
              <a:gd name="adj1" fmla="val 147847"/>
            </a:avLst>
          </a:prstGeom>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237F9127-9DB0-5E15-966D-2A1197443F3C}"/>
              </a:ext>
            </a:extLst>
          </p:cNvPr>
          <p:cNvSpPr txBox="1"/>
          <p:nvPr/>
        </p:nvSpPr>
        <p:spPr>
          <a:xfrm>
            <a:off x="502864" y="1553624"/>
            <a:ext cx="5244946" cy="400110"/>
          </a:xfrm>
          <a:prstGeom prst="rect">
            <a:avLst/>
          </a:prstGeom>
          <a:noFill/>
        </p:spPr>
        <p:txBody>
          <a:bodyPr wrap="square" rtlCol="0">
            <a:spAutoFit/>
          </a:bodyPr>
          <a:lstStyle/>
          <a:p>
            <a:pPr algn="ctr"/>
            <a:r>
              <a:rPr lang="fr-FR" sz="2000" b="1" dirty="0">
                <a:solidFill>
                  <a:srgbClr val="00B0F0"/>
                </a:solidFill>
                <a:latin typeface="+mn-lt"/>
              </a:rPr>
              <a:t>Le </a:t>
            </a:r>
            <a:r>
              <a:rPr lang="fr-FR" sz="2000" b="1" dirty="0">
                <a:solidFill>
                  <a:srgbClr val="00B0F0"/>
                </a:solidFill>
              </a:rPr>
              <a:t>Niveau conceptuel</a:t>
            </a:r>
            <a:endParaRPr lang="fr-FR" sz="2000" b="1" dirty="0">
              <a:solidFill>
                <a:srgbClr val="00B0F0"/>
              </a:solidFill>
              <a:latin typeface="+mn-lt"/>
            </a:endParaRPr>
          </a:p>
        </p:txBody>
      </p:sp>
      <p:sp>
        <p:nvSpPr>
          <p:cNvPr id="15" name="Espace réservé du numéro de diapositive 14">
            <a:extLst>
              <a:ext uri="{FF2B5EF4-FFF2-40B4-BE49-F238E27FC236}">
                <a16:creationId xmlns:a16="http://schemas.microsoft.com/office/drawing/2014/main" id="{D54433BA-E95D-0CA3-936F-51D62BA87707}"/>
              </a:ext>
            </a:extLst>
          </p:cNvPr>
          <p:cNvSpPr>
            <a:spLocks noGrp="1"/>
          </p:cNvSpPr>
          <p:nvPr>
            <p:ph type="sldNum" sz="quarter" idx="12"/>
          </p:nvPr>
        </p:nvSpPr>
        <p:spPr>
          <a:xfrm>
            <a:off x="4724400" y="6411505"/>
            <a:ext cx="2743200" cy="365125"/>
          </a:xfrm>
        </p:spPr>
        <p:txBody>
          <a:bodyPr/>
          <a:lstStyle/>
          <a:p>
            <a:pPr algn="ctr"/>
            <a:fld id="{14385F30-F5BB-45A0-A756-346F67DA10C3}" type="slidenum">
              <a:rPr lang="en-US" smtClean="0"/>
              <a:pPr algn="ctr"/>
              <a:t>15</a:t>
            </a:fld>
            <a:endParaRPr lang="en-US" dirty="0"/>
          </a:p>
        </p:txBody>
      </p:sp>
    </p:spTree>
    <p:extLst>
      <p:ext uri="{BB962C8B-B14F-4D97-AF65-F5344CB8AC3E}">
        <p14:creationId xmlns:p14="http://schemas.microsoft.com/office/powerpoint/2010/main" val="3769716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 de bases de données</a:t>
            </a:r>
            <a:endParaRPr lang="fr-FR" altLang="fr-FR" sz="20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5EF4F43C-6804-6107-7100-4226122EC8E0}"/>
              </a:ext>
            </a:extLst>
          </p:cNvPr>
          <p:cNvSpPr txBox="1">
            <a:spLocks noChangeArrowheads="1"/>
          </p:cNvSpPr>
          <p:nvPr/>
        </p:nvSpPr>
        <p:spPr>
          <a:xfrm>
            <a:off x="609595" y="1734382"/>
            <a:ext cx="9420513" cy="47977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gn="ctr">
              <a:lnSpc>
                <a:spcPct val="150000"/>
              </a:lnSpc>
              <a:buClr>
                <a:srgbClr val="6666FF"/>
              </a:buClr>
              <a:buFont typeface="Wingdings" pitchFamily="2" charset="2"/>
              <a:buNone/>
            </a:pPr>
            <a:r>
              <a:rPr lang="fr-FR" altLang="fr-FR" sz="1600" dirty="0"/>
              <a:t>	</a:t>
            </a:r>
            <a:endParaRPr lang="fr-FR" altLang="fr-FR" sz="1600" b="1" dirty="0"/>
          </a:p>
          <a:p>
            <a:pPr marL="609600" indent="-609600" algn="just">
              <a:lnSpc>
                <a:spcPct val="150000"/>
              </a:lnSpc>
              <a:buClr>
                <a:srgbClr val="6666FF"/>
              </a:buClr>
            </a:pPr>
            <a:r>
              <a:rPr lang="fr-FR" altLang="fr-FR" sz="1600" b="1" i="1" u="sng" dirty="0">
                <a:solidFill>
                  <a:srgbClr val="3333CC"/>
                </a:solidFill>
              </a:rPr>
              <a:t>d- règles de normalisation </a:t>
            </a:r>
            <a:r>
              <a:rPr lang="fr-FR" altLang="fr-FR" sz="1600" dirty="0"/>
              <a:t>: Un schéma entité-association doit obéir à 9 règles dont 6 règles de normalisation plus les 3 formes normales : </a:t>
            </a:r>
          </a:p>
        </p:txBody>
      </p:sp>
      <p:pic>
        <p:nvPicPr>
          <p:cNvPr id="5" name="Image 4">
            <a:extLst>
              <a:ext uri="{FF2B5EF4-FFF2-40B4-BE49-F238E27FC236}">
                <a16:creationId xmlns:a16="http://schemas.microsoft.com/office/drawing/2014/main" id="{F4821CAA-BC40-D5A9-B21D-8A9233688374}"/>
              </a:ext>
            </a:extLst>
          </p:cNvPr>
          <p:cNvPicPr>
            <a:picLocks noChangeAspect="1"/>
          </p:cNvPicPr>
          <p:nvPr/>
        </p:nvPicPr>
        <p:blipFill>
          <a:blip r:embed="rId3"/>
          <a:stretch>
            <a:fillRect/>
          </a:stretch>
        </p:blipFill>
        <p:spPr>
          <a:xfrm>
            <a:off x="1839314" y="2887713"/>
            <a:ext cx="6229547" cy="3097110"/>
          </a:xfrm>
          <a:prstGeom prst="rect">
            <a:avLst/>
          </a:prstGeom>
        </p:spPr>
      </p:pic>
      <p:pic>
        <p:nvPicPr>
          <p:cNvPr id="6" name="Image 5">
            <a:extLst>
              <a:ext uri="{FF2B5EF4-FFF2-40B4-BE49-F238E27FC236}">
                <a16:creationId xmlns:a16="http://schemas.microsoft.com/office/drawing/2014/main" id="{C3CA278C-7D64-156D-C03B-96FDC931E695}"/>
              </a:ext>
            </a:extLst>
          </p:cNvPr>
          <p:cNvPicPr>
            <a:picLocks noChangeAspect="1"/>
          </p:cNvPicPr>
          <p:nvPr/>
        </p:nvPicPr>
        <p:blipFill>
          <a:blip r:embed="rId4"/>
          <a:stretch>
            <a:fillRect/>
          </a:stretch>
        </p:blipFill>
        <p:spPr>
          <a:xfrm>
            <a:off x="1826491" y="5897461"/>
            <a:ext cx="6242370" cy="850758"/>
          </a:xfrm>
          <a:prstGeom prst="rect">
            <a:avLst/>
          </a:prstGeom>
        </p:spPr>
      </p:pic>
      <p:sp>
        <p:nvSpPr>
          <p:cNvPr id="8" name="ZoneTexte 7">
            <a:extLst>
              <a:ext uri="{FF2B5EF4-FFF2-40B4-BE49-F238E27FC236}">
                <a16:creationId xmlns:a16="http://schemas.microsoft.com/office/drawing/2014/main" id="{3D7254ED-0297-F92D-CDED-1803CD374AB2}"/>
              </a:ext>
            </a:extLst>
          </p:cNvPr>
          <p:cNvSpPr txBox="1"/>
          <p:nvPr/>
        </p:nvSpPr>
        <p:spPr>
          <a:xfrm>
            <a:off x="502864" y="1433790"/>
            <a:ext cx="5244946" cy="400110"/>
          </a:xfrm>
          <a:prstGeom prst="rect">
            <a:avLst/>
          </a:prstGeom>
          <a:noFill/>
        </p:spPr>
        <p:txBody>
          <a:bodyPr wrap="square" rtlCol="0">
            <a:spAutoFit/>
          </a:bodyPr>
          <a:lstStyle/>
          <a:p>
            <a:pPr algn="ctr"/>
            <a:r>
              <a:rPr lang="fr-FR" sz="2000" b="1" dirty="0">
                <a:solidFill>
                  <a:srgbClr val="00B0F0"/>
                </a:solidFill>
                <a:latin typeface="+mn-lt"/>
              </a:rPr>
              <a:t>Le </a:t>
            </a:r>
            <a:r>
              <a:rPr lang="fr-FR" sz="2000" b="1" dirty="0">
                <a:solidFill>
                  <a:srgbClr val="00B0F0"/>
                </a:solidFill>
              </a:rPr>
              <a:t>Niveau conceptuel</a:t>
            </a:r>
            <a:endParaRPr lang="fr-FR" sz="2000" b="1" dirty="0">
              <a:solidFill>
                <a:srgbClr val="00B0F0"/>
              </a:solidFill>
              <a:latin typeface="+mn-lt"/>
            </a:endParaRPr>
          </a:p>
        </p:txBody>
      </p:sp>
      <p:sp>
        <p:nvSpPr>
          <p:cNvPr id="10" name="Espace réservé du numéro de diapositive 9">
            <a:extLst>
              <a:ext uri="{FF2B5EF4-FFF2-40B4-BE49-F238E27FC236}">
                <a16:creationId xmlns:a16="http://schemas.microsoft.com/office/drawing/2014/main" id="{358D288A-35C7-E82C-894A-AAE251273974}"/>
              </a:ext>
            </a:extLst>
          </p:cNvPr>
          <p:cNvSpPr>
            <a:spLocks noGrp="1"/>
          </p:cNvSpPr>
          <p:nvPr>
            <p:ph type="sldNum" sz="quarter" idx="12"/>
          </p:nvPr>
        </p:nvSpPr>
        <p:spPr>
          <a:xfrm>
            <a:off x="8865471" y="6418356"/>
            <a:ext cx="2743200" cy="365125"/>
          </a:xfrm>
        </p:spPr>
        <p:txBody>
          <a:bodyPr/>
          <a:lstStyle/>
          <a:p>
            <a:fld id="{14385F30-F5BB-45A0-A756-346F67DA10C3}" type="slidenum">
              <a:rPr lang="en-US" smtClean="0"/>
              <a:t>16</a:t>
            </a:fld>
            <a:endParaRPr lang="en-US" dirty="0"/>
          </a:p>
        </p:txBody>
      </p:sp>
    </p:spTree>
    <p:extLst>
      <p:ext uri="{BB962C8B-B14F-4D97-AF65-F5344CB8AC3E}">
        <p14:creationId xmlns:p14="http://schemas.microsoft.com/office/powerpoint/2010/main" val="1127829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III. </a:t>
            </a:r>
            <a:r>
              <a:rPr lang="fr-FR" altLang="fr-FR" b="1" dirty="0">
                <a:solidFill>
                  <a:srgbClr val="009900"/>
                </a:solidFill>
              </a:rPr>
              <a:t>Le niveau conceptuel</a:t>
            </a:r>
            <a:endParaRPr lang="fr-FR" altLang="fr-FR" sz="20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DD4F883E-3266-2F91-2C8C-9CCE13B8C536}"/>
              </a:ext>
            </a:extLst>
          </p:cNvPr>
          <p:cNvSpPr txBox="1">
            <a:spLocks noChangeArrowheads="1"/>
          </p:cNvSpPr>
          <p:nvPr/>
        </p:nvSpPr>
        <p:spPr>
          <a:xfrm>
            <a:off x="1255018" y="1536708"/>
            <a:ext cx="9420513" cy="47977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gn="ctr">
              <a:lnSpc>
                <a:spcPct val="150000"/>
              </a:lnSpc>
              <a:buClr>
                <a:srgbClr val="6666FF"/>
              </a:buClr>
              <a:buFont typeface="Wingdings" pitchFamily="2" charset="2"/>
              <a:buNone/>
            </a:pPr>
            <a:r>
              <a:rPr lang="fr-FR" altLang="fr-FR" sz="1600" dirty="0"/>
              <a:t>	</a:t>
            </a:r>
            <a:endParaRPr lang="fr-FR" altLang="fr-FR" sz="1600" b="1" dirty="0"/>
          </a:p>
          <a:p>
            <a:pPr marL="609600" indent="-609600" algn="just">
              <a:lnSpc>
                <a:spcPct val="150000"/>
              </a:lnSpc>
              <a:buClr>
                <a:srgbClr val="6666FF"/>
              </a:buClr>
            </a:pPr>
            <a:r>
              <a:rPr lang="fr-FR" altLang="fr-FR" sz="1600" b="1" i="1" u="sng" dirty="0">
                <a:solidFill>
                  <a:srgbClr val="3333CC"/>
                </a:solidFill>
              </a:rPr>
              <a:t>d- règles de normalisation </a:t>
            </a:r>
            <a:r>
              <a:rPr lang="fr-FR" altLang="fr-FR" sz="1600" dirty="0"/>
              <a:t>:  1</a:t>
            </a:r>
            <a:r>
              <a:rPr lang="fr-FR" altLang="fr-FR" sz="1600" baseline="30000" dirty="0"/>
              <a:t>ère</a:t>
            </a:r>
            <a:r>
              <a:rPr lang="fr-FR" altLang="fr-FR" sz="1600" dirty="0"/>
              <a:t> Forme Normale</a:t>
            </a:r>
          </a:p>
          <a:p>
            <a:pPr marL="609600" indent="-609600" algn="just">
              <a:lnSpc>
                <a:spcPct val="150000"/>
              </a:lnSpc>
              <a:buClr>
                <a:srgbClr val="6666FF"/>
              </a:buClr>
            </a:pPr>
            <a:r>
              <a:rPr lang="fr-FR" altLang="fr-FR" sz="1600" dirty="0"/>
              <a:t>          A un instant donné dans une entité, pour un individu, un attribut ne peut prendre qu’une valeur et non pas, un ensemble ou une liste de valeurs. Si un attribut prend plusieurs valeurs, alors ces valeurs doivent faire l’objet d’une entité supplémentaire, en association avec la première.</a:t>
            </a:r>
          </a:p>
          <a:p>
            <a:pPr marL="609600" indent="-609600" algn="just">
              <a:lnSpc>
                <a:spcPct val="150000"/>
              </a:lnSpc>
              <a:buClr>
                <a:srgbClr val="6666FF"/>
              </a:buClr>
            </a:pPr>
            <a:endParaRPr lang="fr-FR" altLang="fr-FR" sz="1600" dirty="0"/>
          </a:p>
        </p:txBody>
      </p:sp>
      <p:pic>
        <p:nvPicPr>
          <p:cNvPr id="7" name="Image 6">
            <a:extLst>
              <a:ext uri="{FF2B5EF4-FFF2-40B4-BE49-F238E27FC236}">
                <a16:creationId xmlns:a16="http://schemas.microsoft.com/office/drawing/2014/main" id="{2B74FAEC-7441-9373-D1E6-8896ACB9860D}"/>
              </a:ext>
            </a:extLst>
          </p:cNvPr>
          <p:cNvPicPr>
            <a:picLocks noChangeAspect="1"/>
          </p:cNvPicPr>
          <p:nvPr/>
        </p:nvPicPr>
        <p:blipFill>
          <a:blip r:embed="rId3"/>
          <a:stretch>
            <a:fillRect/>
          </a:stretch>
        </p:blipFill>
        <p:spPr>
          <a:xfrm>
            <a:off x="2079074" y="3716300"/>
            <a:ext cx="7772400" cy="2371240"/>
          </a:xfrm>
          <a:prstGeom prst="rect">
            <a:avLst/>
          </a:prstGeom>
        </p:spPr>
      </p:pic>
      <p:sp>
        <p:nvSpPr>
          <p:cNvPr id="9" name="ZoneTexte 8">
            <a:extLst>
              <a:ext uri="{FF2B5EF4-FFF2-40B4-BE49-F238E27FC236}">
                <a16:creationId xmlns:a16="http://schemas.microsoft.com/office/drawing/2014/main" id="{91B1665C-8F78-3AE4-9020-2079F8C96300}"/>
              </a:ext>
            </a:extLst>
          </p:cNvPr>
          <p:cNvSpPr txBox="1"/>
          <p:nvPr/>
        </p:nvSpPr>
        <p:spPr>
          <a:xfrm>
            <a:off x="502864" y="1433790"/>
            <a:ext cx="5244946" cy="400110"/>
          </a:xfrm>
          <a:prstGeom prst="rect">
            <a:avLst/>
          </a:prstGeom>
          <a:noFill/>
        </p:spPr>
        <p:txBody>
          <a:bodyPr wrap="square" rtlCol="0">
            <a:spAutoFit/>
          </a:bodyPr>
          <a:lstStyle/>
          <a:p>
            <a:pPr algn="ctr"/>
            <a:r>
              <a:rPr lang="fr-FR" sz="2000" b="1" dirty="0">
                <a:solidFill>
                  <a:srgbClr val="00B0F0"/>
                </a:solidFill>
                <a:latin typeface="+mn-lt"/>
              </a:rPr>
              <a:t>Le </a:t>
            </a:r>
            <a:r>
              <a:rPr lang="fr-FR" sz="2000" b="1" dirty="0">
                <a:solidFill>
                  <a:srgbClr val="00B0F0"/>
                </a:solidFill>
              </a:rPr>
              <a:t>Niveau conceptuel</a:t>
            </a:r>
            <a:endParaRPr lang="fr-FR" sz="2000" b="1" dirty="0">
              <a:solidFill>
                <a:srgbClr val="00B0F0"/>
              </a:solidFill>
              <a:latin typeface="+mn-lt"/>
            </a:endParaRPr>
          </a:p>
        </p:txBody>
      </p:sp>
      <p:sp>
        <p:nvSpPr>
          <p:cNvPr id="11" name="Espace réservé du numéro de diapositive 10">
            <a:extLst>
              <a:ext uri="{FF2B5EF4-FFF2-40B4-BE49-F238E27FC236}">
                <a16:creationId xmlns:a16="http://schemas.microsoft.com/office/drawing/2014/main" id="{5AB5D607-856E-4DC5-88E7-6BD19807EB19}"/>
              </a:ext>
            </a:extLst>
          </p:cNvPr>
          <p:cNvSpPr>
            <a:spLocks noGrp="1"/>
          </p:cNvSpPr>
          <p:nvPr>
            <p:ph type="sldNum" sz="quarter" idx="12"/>
          </p:nvPr>
        </p:nvSpPr>
        <p:spPr>
          <a:xfrm>
            <a:off x="4724400" y="6437376"/>
            <a:ext cx="2743200" cy="365125"/>
          </a:xfrm>
        </p:spPr>
        <p:txBody>
          <a:bodyPr/>
          <a:lstStyle/>
          <a:p>
            <a:pPr algn="ctr"/>
            <a:fld id="{14385F30-F5BB-45A0-A756-346F67DA10C3}" type="slidenum">
              <a:rPr lang="en-US" smtClean="0"/>
              <a:pPr algn="ctr"/>
              <a:t>17</a:t>
            </a:fld>
            <a:endParaRPr lang="en-US" dirty="0"/>
          </a:p>
        </p:txBody>
      </p:sp>
    </p:spTree>
    <p:extLst>
      <p:ext uri="{BB962C8B-B14F-4D97-AF65-F5344CB8AC3E}">
        <p14:creationId xmlns:p14="http://schemas.microsoft.com/office/powerpoint/2010/main" val="3012536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III. </a:t>
            </a:r>
            <a:r>
              <a:rPr lang="fr-FR" altLang="fr-FR" b="1" dirty="0">
                <a:solidFill>
                  <a:srgbClr val="009900"/>
                </a:solidFill>
              </a:rPr>
              <a:t>Les modèle de bases de données</a:t>
            </a:r>
            <a:endParaRPr lang="fr-FR" altLang="fr-FR" sz="2800" b="1" dirty="0">
              <a:solidFill>
                <a:srgbClr val="6666FF"/>
              </a:solidFill>
            </a:endParaRPr>
          </a:p>
          <a:p>
            <a:pPr algn="l"/>
            <a:endParaRPr lang="fr-FR" altLang="fr-FR" sz="3200" b="1" dirty="0"/>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FB791B28-6813-2040-4B27-E240DCE1F222}"/>
              </a:ext>
            </a:extLst>
          </p:cNvPr>
          <p:cNvSpPr txBox="1">
            <a:spLocks noChangeArrowheads="1"/>
          </p:cNvSpPr>
          <p:nvPr/>
        </p:nvSpPr>
        <p:spPr>
          <a:xfrm>
            <a:off x="1266165" y="1774987"/>
            <a:ext cx="9420513" cy="47977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gn="ctr">
              <a:lnSpc>
                <a:spcPct val="150000"/>
              </a:lnSpc>
              <a:buClr>
                <a:srgbClr val="6666FF"/>
              </a:buClr>
              <a:buFont typeface="Wingdings" pitchFamily="2" charset="2"/>
              <a:buNone/>
            </a:pPr>
            <a:endParaRPr lang="fr-FR" altLang="fr-FR" sz="1600" b="1" dirty="0"/>
          </a:p>
          <a:p>
            <a:pPr marL="609600" indent="-609600" algn="just">
              <a:lnSpc>
                <a:spcPct val="150000"/>
              </a:lnSpc>
              <a:buClr>
                <a:srgbClr val="6666FF"/>
              </a:buClr>
            </a:pPr>
            <a:r>
              <a:rPr lang="fr-FR" altLang="fr-FR" sz="1600" b="1" i="1" u="sng" dirty="0">
                <a:solidFill>
                  <a:srgbClr val="3333CC"/>
                </a:solidFill>
              </a:rPr>
              <a:t>d- règles de normalisation </a:t>
            </a:r>
            <a:r>
              <a:rPr lang="fr-FR" altLang="fr-FR" sz="1600" dirty="0"/>
              <a:t>:  2</a:t>
            </a:r>
            <a:r>
              <a:rPr lang="fr-FR" altLang="fr-FR" sz="1600" baseline="30000" dirty="0"/>
              <a:t>ième</a:t>
            </a:r>
            <a:r>
              <a:rPr lang="fr-FR" altLang="fr-FR" sz="1600" dirty="0"/>
              <a:t>  Forme Normale</a:t>
            </a:r>
          </a:p>
          <a:p>
            <a:pPr marL="609600" indent="-609600" algn="just">
              <a:lnSpc>
                <a:spcPct val="150000"/>
              </a:lnSpc>
              <a:buClr>
                <a:srgbClr val="6666FF"/>
              </a:buClr>
            </a:pPr>
            <a:r>
              <a:rPr lang="fr-FR" altLang="fr-FR" sz="1600" dirty="0"/>
              <a:t>          L’identifiant peut être composé de plusieurs attributs mais les autres attributs de l’entité doivent dépendre de l ’ identifiant en entier (et non pas une partie de cet identifiant).</a:t>
            </a:r>
          </a:p>
        </p:txBody>
      </p:sp>
      <p:sp>
        <p:nvSpPr>
          <p:cNvPr id="6" name="ZoneTexte 5">
            <a:extLst>
              <a:ext uri="{FF2B5EF4-FFF2-40B4-BE49-F238E27FC236}">
                <a16:creationId xmlns:a16="http://schemas.microsoft.com/office/drawing/2014/main" id="{F5E51897-409B-8DDD-B4F9-BC8DFDEB7229}"/>
              </a:ext>
            </a:extLst>
          </p:cNvPr>
          <p:cNvSpPr txBox="1"/>
          <p:nvPr/>
        </p:nvSpPr>
        <p:spPr>
          <a:xfrm>
            <a:off x="502864" y="1433790"/>
            <a:ext cx="5244946" cy="400110"/>
          </a:xfrm>
          <a:prstGeom prst="rect">
            <a:avLst/>
          </a:prstGeom>
          <a:noFill/>
        </p:spPr>
        <p:txBody>
          <a:bodyPr wrap="square" rtlCol="0">
            <a:spAutoFit/>
          </a:bodyPr>
          <a:lstStyle/>
          <a:p>
            <a:pPr algn="ctr"/>
            <a:r>
              <a:rPr lang="fr-FR" sz="2000" b="1" dirty="0">
                <a:solidFill>
                  <a:srgbClr val="00B0F0"/>
                </a:solidFill>
                <a:latin typeface="+mn-lt"/>
              </a:rPr>
              <a:t>Le </a:t>
            </a:r>
            <a:r>
              <a:rPr lang="fr-FR" sz="2000" b="1" dirty="0">
                <a:solidFill>
                  <a:srgbClr val="00B0F0"/>
                </a:solidFill>
              </a:rPr>
              <a:t>Niveau conceptuel</a:t>
            </a:r>
            <a:endParaRPr lang="fr-FR" sz="2000" b="1" dirty="0">
              <a:solidFill>
                <a:srgbClr val="00B0F0"/>
              </a:solidFill>
              <a:latin typeface="+mn-lt"/>
            </a:endParaRPr>
          </a:p>
        </p:txBody>
      </p:sp>
      <p:sp>
        <p:nvSpPr>
          <p:cNvPr id="9" name="Espace réservé du numéro de diapositive 8">
            <a:extLst>
              <a:ext uri="{FF2B5EF4-FFF2-40B4-BE49-F238E27FC236}">
                <a16:creationId xmlns:a16="http://schemas.microsoft.com/office/drawing/2014/main" id="{369FE33E-A4B8-BB1A-86A9-0B8215A951D9}"/>
              </a:ext>
            </a:extLst>
          </p:cNvPr>
          <p:cNvSpPr>
            <a:spLocks noGrp="1"/>
          </p:cNvSpPr>
          <p:nvPr>
            <p:ph type="sldNum" sz="quarter" idx="12"/>
          </p:nvPr>
        </p:nvSpPr>
        <p:spPr>
          <a:xfrm>
            <a:off x="4724400" y="6294761"/>
            <a:ext cx="2743200" cy="365125"/>
          </a:xfrm>
        </p:spPr>
        <p:txBody>
          <a:bodyPr/>
          <a:lstStyle/>
          <a:p>
            <a:pPr algn="ctr"/>
            <a:fld id="{14385F30-F5BB-45A0-A756-346F67DA10C3}" type="slidenum">
              <a:rPr lang="en-US" smtClean="0"/>
              <a:pPr algn="ctr"/>
              <a:t>18</a:t>
            </a:fld>
            <a:endParaRPr lang="en-US" dirty="0"/>
          </a:p>
        </p:txBody>
      </p:sp>
    </p:spTree>
    <p:extLst>
      <p:ext uri="{BB962C8B-B14F-4D97-AF65-F5344CB8AC3E}">
        <p14:creationId xmlns:p14="http://schemas.microsoft.com/office/powerpoint/2010/main" val="229133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III. </a:t>
            </a:r>
            <a:r>
              <a:rPr lang="fr-FR" altLang="fr-FR" b="1" dirty="0">
                <a:solidFill>
                  <a:srgbClr val="009900"/>
                </a:solidFill>
              </a:rPr>
              <a:t>Les modèle de bases de données</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5" name="Rectangle 3">
            <a:extLst>
              <a:ext uri="{FF2B5EF4-FFF2-40B4-BE49-F238E27FC236}">
                <a16:creationId xmlns:a16="http://schemas.microsoft.com/office/drawing/2014/main" id="{E3028B21-57E3-B78C-9751-20ECBBFD480D}"/>
              </a:ext>
            </a:extLst>
          </p:cNvPr>
          <p:cNvSpPr txBox="1">
            <a:spLocks noChangeArrowheads="1"/>
          </p:cNvSpPr>
          <p:nvPr/>
        </p:nvSpPr>
        <p:spPr>
          <a:xfrm>
            <a:off x="1277313" y="1885155"/>
            <a:ext cx="9420513" cy="47977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gn="ctr">
              <a:lnSpc>
                <a:spcPct val="150000"/>
              </a:lnSpc>
              <a:buClr>
                <a:srgbClr val="6666FF"/>
              </a:buClr>
              <a:buFont typeface="Wingdings" pitchFamily="2" charset="2"/>
              <a:buNone/>
            </a:pPr>
            <a:r>
              <a:rPr lang="fr-FR" altLang="fr-FR" sz="1600" dirty="0"/>
              <a:t>	</a:t>
            </a:r>
            <a:endParaRPr lang="fr-FR" altLang="fr-FR" sz="1600" b="1" dirty="0"/>
          </a:p>
          <a:p>
            <a:pPr marL="609600" indent="-609600" algn="just">
              <a:lnSpc>
                <a:spcPct val="150000"/>
              </a:lnSpc>
              <a:buClr>
                <a:srgbClr val="6666FF"/>
              </a:buClr>
            </a:pPr>
            <a:r>
              <a:rPr lang="fr-FR" altLang="fr-FR" sz="1600" b="1" i="1" u="sng" dirty="0">
                <a:solidFill>
                  <a:srgbClr val="3333CC"/>
                </a:solidFill>
              </a:rPr>
              <a:t>d- règles de normalisation </a:t>
            </a:r>
            <a:r>
              <a:rPr lang="fr-FR" altLang="fr-FR" sz="1600" dirty="0"/>
              <a:t>:  3</a:t>
            </a:r>
            <a:r>
              <a:rPr lang="fr-FR" altLang="fr-FR" sz="1600" baseline="30000" dirty="0"/>
              <a:t>ième</a:t>
            </a:r>
            <a:r>
              <a:rPr lang="fr-FR" altLang="fr-FR" sz="1600" dirty="0"/>
              <a:t>  Forme Normale</a:t>
            </a:r>
          </a:p>
          <a:p>
            <a:pPr marL="609600" indent="-609600" algn="just">
              <a:lnSpc>
                <a:spcPct val="150000"/>
              </a:lnSpc>
              <a:buClr>
                <a:srgbClr val="6666FF"/>
              </a:buClr>
            </a:pPr>
            <a:r>
              <a:rPr lang="fr-FR" altLang="fr-FR" sz="1600" dirty="0"/>
              <a:t>          </a:t>
            </a:r>
          </a:p>
        </p:txBody>
      </p:sp>
      <p:sp>
        <p:nvSpPr>
          <p:cNvPr id="7" name="ZoneTexte 6">
            <a:extLst>
              <a:ext uri="{FF2B5EF4-FFF2-40B4-BE49-F238E27FC236}">
                <a16:creationId xmlns:a16="http://schemas.microsoft.com/office/drawing/2014/main" id="{1B3066CA-0366-AFAA-2E80-A87F2AA5D843}"/>
              </a:ext>
            </a:extLst>
          </p:cNvPr>
          <p:cNvSpPr txBox="1"/>
          <p:nvPr/>
        </p:nvSpPr>
        <p:spPr>
          <a:xfrm>
            <a:off x="502864" y="1433790"/>
            <a:ext cx="5244946" cy="400110"/>
          </a:xfrm>
          <a:prstGeom prst="rect">
            <a:avLst/>
          </a:prstGeom>
          <a:noFill/>
        </p:spPr>
        <p:txBody>
          <a:bodyPr wrap="square" rtlCol="0">
            <a:spAutoFit/>
          </a:bodyPr>
          <a:lstStyle/>
          <a:p>
            <a:pPr algn="ctr"/>
            <a:r>
              <a:rPr lang="fr-FR" sz="2000" b="1" dirty="0">
                <a:solidFill>
                  <a:srgbClr val="00B0F0"/>
                </a:solidFill>
                <a:latin typeface="+mn-lt"/>
              </a:rPr>
              <a:t>Le </a:t>
            </a:r>
            <a:r>
              <a:rPr lang="fr-FR" sz="2000" b="1" dirty="0">
                <a:solidFill>
                  <a:srgbClr val="00B0F0"/>
                </a:solidFill>
              </a:rPr>
              <a:t>Niveau conceptuel</a:t>
            </a:r>
            <a:endParaRPr lang="fr-FR" sz="2000" b="1" dirty="0">
              <a:solidFill>
                <a:srgbClr val="00B0F0"/>
              </a:solidFill>
              <a:latin typeface="+mn-lt"/>
            </a:endParaRPr>
          </a:p>
        </p:txBody>
      </p:sp>
      <p:sp>
        <p:nvSpPr>
          <p:cNvPr id="9" name="Espace réservé du numéro de diapositive 8">
            <a:extLst>
              <a:ext uri="{FF2B5EF4-FFF2-40B4-BE49-F238E27FC236}">
                <a16:creationId xmlns:a16="http://schemas.microsoft.com/office/drawing/2014/main" id="{1BB2BFFF-CA3A-59D1-4C52-9CD3574055C8}"/>
              </a:ext>
            </a:extLst>
          </p:cNvPr>
          <p:cNvSpPr>
            <a:spLocks noGrp="1"/>
          </p:cNvSpPr>
          <p:nvPr>
            <p:ph type="sldNum" sz="quarter" idx="12"/>
          </p:nvPr>
        </p:nvSpPr>
        <p:spPr>
          <a:xfrm>
            <a:off x="4826363" y="6397860"/>
            <a:ext cx="2743200" cy="365125"/>
          </a:xfrm>
        </p:spPr>
        <p:txBody>
          <a:bodyPr/>
          <a:lstStyle/>
          <a:p>
            <a:pPr algn="ctr"/>
            <a:fld id="{14385F30-F5BB-45A0-A756-346F67DA10C3}" type="slidenum">
              <a:rPr lang="en-US" smtClean="0"/>
              <a:pPr algn="ctr"/>
              <a:t>19</a:t>
            </a:fld>
            <a:endParaRPr lang="en-US" dirty="0"/>
          </a:p>
        </p:txBody>
      </p:sp>
    </p:spTree>
    <p:extLst>
      <p:ext uri="{BB962C8B-B14F-4D97-AF65-F5344CB8AC3E}">
        <p14:creationId xmlns:p14="http://schemas.microsoft.com/office/powerpoint/2010/main" val="1952930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0" name="Espace réservé du contenu 2"/>
          <p:cNvSpPr txBox="1">
            <a:spLocks/>
          </p:cNvSpPr>
          <p:nvPr/>
        </p:nvSpPr>
        <p:spPr>
          <a:xfrm>
            <a:off x="1079389" y="2410047"/>
            <a:ext cx="8915400" cy="377762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dirty="0"/>
              <a:t>Matière : Introduction aux bases de données</a:t>
            </a:r>
            <a:endParaRPr lang="fr-FR" dirty="0"/>
          </a:p>
          <a:p>
            <a:endParaRPr lang="fr-FR" dirty="0"/>
          </a:p>
          <a:p>
            <a:r>
              <a:rPr lang="fr-FR" b="1" dirty="0"/>
              <a:t>Classe :  </a:t>
            </a:r>
            <a:r>
              <a:rPr lang="fr-FR" dirty="0"/>
              <a:t>Management et Gestion des Organisation</a:t>
            </a:r>
          </a:p>
          <a:p>
            <a:endParaRPr lang="fr-FR" dirty="0"/>
          </a:p>
          <a:p>
            <a:r>
              <a:rPr lang="fr-FR" b="1" dirty="0"/>
              <a:t>Professeur :</a:t>
            </a:r>
            <a:r>
              <a:rPr lang="fr-FR" dirty="0"/>
              <a:t> Korota Arsène COULIBALY</a:t>
            </a:r>
          </a:p>
          <a:p>
            <a:pPr algn="r"/>
            <a:endParaRPr lang="fr-FR" sz="1600" b="1" dirty="0"/>
          </a:p>
          <a:p>
            <a:pPr algn="r"/>
            <a:endParaRPr lang="fr-FR" sz="1600" b="1" dirty="0"/>
          </a:p>
          <a:p>
            <a:pPr algn="r"/>
            <a:endParaRPr lang="fr-FR" sz="1600" b="1" dirty="0"/>
          </a:p>
          <a:p>
            <a:pPr algn="r"/>
            <a:endParaRPr lang="fr-FR" sz="1600" b="1" dirty="0"/>
          </a:p>
          <a:p>
            <a:pPr algn="r"/>
            <a:r>
              <a:rPr lang="fr-FR" sz="1600" b="1" dirty="0"/>
              <a:t>Année Universitaire : 2022-2023</a:t>
            </a:r>
          </a:p>
        </p:txBody>
      </p:sp>
      <p:grpSp>
        <p:nvGrpSpPr>
          <p:cNvPr id="21" name="Group 20"/>
          <p:cNvGrpSpPr/>
          <p:nvPr/>
        </p:nvGrpSpPr>
        <p:grpSpPr>
          <a:xfrm>
            <a:off x="11379635" y="-12301"/>
            <a:ext cx="828494" cy="2145902"/>
            <a:chOff x="10899278" y="-12302"/>
            <a:chExt cx="1308851" cy="3390085"/>
          </a:xfrm>
        </p:grpSpPr>
        <p:sp>
          <p:nvSpPr>
            <p:cNvPr id="25"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Espace réservé du numéro de diapositive 2">
            <a:extLst>
              <a:ext uri="{FF2B5EF4-FFF2-40B4-BE49-F238E27FC236}">
                <a16:creationId xmlns:a16="http://schemas.microsoft.com/office/drawing/2014/main" id="{4B3F8E23-007B-D474-18FC-F91A9FD01714}"/>
              </a:ext>
            </a:extLst>
          </p:cNvPr>
          <p:cNvSpPr>
            <a:spLocks noGrp="1"/>
          </p:cNvSpPr>
          <p:nvPr>
            <p:ph type="sldNum" sz="quarter" idx="12"/>
          </p:nvPr>
        </p:nvSpPr>
        <p:spPr>
          <a:xfrm>
            <a:off x="4353394" y="6492875"/>
            <a:ext cx="2743200" cy="365125"/>
          </a:xfrm>
        </p:spPr>
        <p:txBody>
          <a:bodyPr/>
          <a:lstStyle/>
          <a:p>
            <a:pPr algn="ctr"/>
            <a:fld id="{14385F30-F5BB-45A0-A756-346F67DA10C3}" type="slidenum">
              <a:rPr lang="en-US" smtClean="0"/>
              <a:pPr algn="ctr"/>
              <a:t>2</a:t>
            </a:fld>
            <a:endParaRPr lang="en-US"/>
          </a:p>
        </p:txBody>
      </p:sp>
    </p:spTree>
    <p:extLst>
      <p:ext uri="{BB962C8B-B14F-4D97-AF65-F5344CB8AC3E}">
        <p14:creationId xmlns:p14="http://schemas.microsoft.com/office/powerpoint/2010/main" val="2864163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III. </a:t>
            </a:r>
            <a:r>
              <a:rPr lang="fr-FR" altLang="fr-FR" b="1" dirty="0">
                <a:solidFill>
                  <a:srgbClr val="009900"/>
                </a:solidFill>
              </a:rPr>
              <a:t>Les modèle de bases de données</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5" name="Rectangle 3">
            <a:extLst>
              <a:ext uri="{FF2B5EF4-FFF2-40B4-BE49-F238E27FC236}">
                <a16:creationId xmlns:a16="http://schemas.microsoft.com/office/drawing/2014/main" id="{E3028B21-57E3-B78C-9751-20ECBBFD480D}"/>
              </a:ext>
            </a:extLst>
          </p:cNvPr>
          <p:cNvSpPr txBox="1">
            <a:spLocks noChangeArrowheads="1"/>
          </p:cNvSpPr>
          <p:nvPr/>
        </p:nvSpPr>
        <p:spPr>
          <a:xfrm>
            <a:off x="1277313" y="1885155"/>
            <a:ext cx="9420513" cy="47977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gn="ctr">
              <a:lnSpc>
                <a:spcPct val="150000"/>
              </a:lnSpc>
              <a:buClr>
                <a:srgbClr val="6666FF"/>
              </a:buClr>
              <a:buFont typeface="Wingdings" pitchFamily="2" charset="2"/>
              <a:buNone/>
            </a:pPr>
            <a:r>
              <a:rPr lang="fr-FR" altLang="fr-FR" sz="1600" dirty="0"/>
              <a:t>	</a:t>
            </a:r>
            <a:endParaRPr lang="fr-FR" altLang="fr-FR" sz="1600" b="1" dirty="0"/>
          </a:p>
          <a:p>
            <a:pPr marL="609600" indent="-609600" algn="just">
              <a:lnSpc>
                <a:spcPct val="150000"/>
              </a:lnSpc>
              <a:buClr>
                <a:srgbClr val="6666FF"/>
              </a:buClr>
            </a:pPr>
            <a:r>
              <a:rPr lang="fr-FR" altLang="fr-FR" sz="1600" dirty="0"/>
              <a:t>          </a:t>
            </a:r>
          </a:p>
        </p:txBody>
      </p:sp>
      <p:sp>
        <p:nvSpPr>
          <p:cNvPr id="7" name="ZoneTexte 6">
            <a:extLst>
              <a:ext uri="{FF2B5EF4-FFF2-40B4-BE49-F238E27FC236}">
                <a16:creationId xmlns:a16="http://schemas.microsoft.com/office/drawing/2014/main" id="{1B3066CA-0366-AFAA-2E80-A87F2AA5D843}"/>
              </a:ext>
            </a:extLst>
          </p:cNvPr>
          <p:cNvSpPr txBox="1"/>
          <p:nvPr/>
        </p:nvSpPr>
        <p:spPr>
          <a:xfrm>
            <a:off x="502864" y="1433790"/>
            <a:ext cx="5244946" cy="400110"/>
          </a:xfrm>
          <a:prstGeom prst="rect">
            <a:avLst/>
          </a:prstGeom>
          <a:noFill/>
        </p:spPr>
        <p:txBody>
          <a:bodyPr wrap="square" rtlCol="0">
            <a:spAutoFit/>
          </a:bodyPr>
          <a:lstStyle/>
          <a:p>
            <a:pPr algn="ctr"/>
            <a:r>
              <a:rPr lang="fr-FR" sz="2000" b="1" dirty="0">
                <a:solidFill>
                  <a:srgbClr val="00B0F0"/>
                </a:solidFill>
                <a:latin typeface="+mn-lt"/>
              </a:rPr>
              <a:t>Le </a:t>
            </a:r>
            <a:r>
              <a:rPr lang="fr-FR" sz="2000" b="1" dirty="0">
                <a:solidFill>
                  <a:srgbClr val="00B0F0"/>
                </a:solidFill>
              </a:rPr>
              <a:t>Niveau conceptuel</a:t>
            </a:r>
            <a:endParaRPr lang="fr-FR" sz="2000" b="1" dirty="0">
              <a:solidFill>
                <a:srgbClr val="00B0F0"/>
              </a:solidFill>
              <a:latin typeface="+mn-lt"/>
            </a:endParaRPr>
          </a:p>
        </p:txBody>
      </p:sp>
      <p:sp>
        <p:nvSpPr>
          <p:cNvPr id="9" name="Espace réservé du numéro de diapositive 8">
            <a:extLst>
              <a:ext uri="{FF2B5EF4-FFF2-40B4-BE49-F238E27FC236}">
                <a16:creationId xmlns:a16="http://schemas.microsoft.com/office/drawing/2014/main" id="{1BB2BFFF-CA3A-59D1-4C52-9CD3574055C8}"/>
              </a:ext>
            </a:extLst>
          </p:cNvPr>
          <p:cNvSpPr>
            <a:spLocks noGrp="1"/>
          </p:cNvSpPr>
          <p:nvPr>
            <p:ph type="sldNum" sz="quarter" idx="12"/>
          </p:nvPr>
        </p:nvSpPr>
        <p:spPr>
          <a:xfrm>
            <a:off x="4826363" y="6397860"/>
            <a:ext cx="2743200" cy="365125"/>
          </a:xfrm>
        </p:spPr>
        <p:txBody>
          <a:bodyPr/>
          <a:lstStyle/>
          <a:p>
            <a:pPr algn="ctr"/>
            <a:fld id="{14385F30-F5BB-45A0-A756-346F67DA10C3}" type="slidenum">
              <a:rPr lang="en-US" smtClean="0"/>
              <a:pPr algn="ctr"/>
              <a:t>20</a:t>
            </a:fld>
            <a:endParaRPr lang="en-US" dirty="0"/>
          </a:p>
        </p:txBody>
      </p:sp>
      <p:pic>
        <p:nvPicPr>
          <p:cNvPr id="4" name="Image 3">
            <a:extLst>
              <a:ext uri="{FF2B5EF4-FFF2-40B4-BE49-F238E27FC236}">
                <a16:creationId xmlns:a16="http://schemas.microsoft.com/office/drawing/2014/main" id="{78FB0E61-C970-1889-6D44-B1FE41191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486" y="2010840"/>
            <a:ext cx="7772400" cy="4334350"/>
          </a:xfrm>
          <a:prstGeom prst="rect">
            <a:avLst/>
          </a:prstGeom>
        </p:spPr>
      </p:pic>
    </p:spTree>
    <p:extLst>
      <p:ext uri="{BB962C8B-B14F-4D97-AF65-F5344CB8AC3E}">
        <p14:creationId xmlns:p14="http://schemas.microsoft.com/office/powerpoint/2010/main" val="2207442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III. </a:t>
            </a:r>
            <a:r>
              <a:rPr lang="fr-FR" altLang="fr-FR" b="1" dirty="0">
                <a:solidFill>
                  <a:srgbClr val="009900"/>
                </a:solidFill>
              </a:rPr>
              <a:t>Les modèle de bases de données</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5" name="Rectangle 3">
            <a:extLst>
              <a:ext uri="{FF2B5EF4-FFF2-40B4-BE49-F238E27FC236}">
                <a16:creationId xmlns:a16="http://schemas.microsoft.com/office/drawing/2014/main" id="{E3028B21-57E3-B78C-9751-20ECBBFD480D}"/>
              </a:ext>
            </a:extLst>
          </p:cNvPr>
          <p:cNvSpPr txBox="1">
            <a:spLocks noChangeArrowheads="1"/>
          </p:cNvSpPr>
          <p:nvPr/>
        </p:nvSpPr>
        <p:spPr>
          <a:xfrm>
            <a:off x="1277313" y="1885155"/>
            <a:ext cx="9420513" cy="47977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gn="ctr">
              <a:lnSpc>
                <a:spcPct val="150000"/>
              </a:lnSpc>
              <a:buClr>
                <a:srgbClr val="6666FF"/>
              </a:buClr>
              <a:buFont typeface="Wingdings" pitchFamily="2" charset="2"/>
              <a:buNone/>
            </a:pPr>
            <a:r>
              <a:rPr lang="fr-FR" altLang="fr-FR" sz="1600" dirty="0"/>
              <a:t>	</a:t>
            </a:r>
            <a:endParaRPr lang="fr-FR" altLang="fr-FR" sz="1600" b="1" dirty="0"/>
          </a:p>
          <a:p>
            <a:pPr marL="609600" indent="-609600" algn="just">
              <a:lnSpc>
                <a:spcPct val="150000"/>
              </a:lnSpc>
              <a:buClr>
                <a:srgbClr val="6666FF"/>
              </a:buClr>
            </a:pPr>
            <a:r>
              <a:rPr lang="fr-FR" altLang="fr-FR" sz="1600" dirty="0"/>
              <a:t>          </a:t>
            </a:r>
          </a:p>
        </p:txBody>
      </p:sp>
      <p:sp>
        <p:nvSpPr>
          <p:cNvPr id="7" name="ZoneTexte 6">
            <a:extLst>
              <a:ext uri="{FF2B5EF4-FFF2-40B4-BE49-F238E27FC236}">
                <a16:creationId xmlns:a16="http://schemas.microsoft.com/office/drawing/2014/main" id="{1B3066CA-0366-AFAA-2E80-A87F2AA5D843}"/>
              </a:ext>
            </a:extLst>
          </p:cNvPr>
          <p:cNvSpPr txBox="1"/>
          <p:nvPr/>
        </p:nvSpPr>
        <p:spPr>
          <a:xfrm>
            <a:off x="502864" y="1433790"/>
            <a:ext cx="5244946" cy="400110"/>
          </a:xfrm>
          <a:prstGeom prst="rect">
            <a:avLst/>
          </a:prstGeom>
          <a:noFill/>
        </p:spPr>
        <p:txBody>
          <a:bodyPr wrap="square" rtlCol="0">
            <a:spAutoFit/>
          </a:bodyPr>
          <a:lstStyle/>
          <a:p>
            <a:pPr algn="ctr"/>
            <a:r>
              <a:rPr lang="fr-FR" sz="2000" b="1" dirty="0">
                <a:solidFill>
                  <a:srgbClr val="00B0F0"/>
                </a:solidFill>
                <a:latin typeface="+mn-lt"/>
              </a:rPr>
              <a:t>Le </a:t>
            </a:r>
            <a:r>
              <a:rPr lang="fr-FR" sz="2000" b="1" dirty="0">
                <a:solidFill>
                  <a:srgbClr val="00B0F0"/>
                </a:solidFill>
              </a:rPr>
              <a:t>Niveau conceptuel</a:t>
            </a:r>
            <a:endParaRPr lang="fr-FR" sz="2000" b="1" dirty="0">
              <a:solidFill>
                <a:srgbClr val="00B0F0"/>
              </a:solidFill>
              <a:latin typeface="+mn-lt"/>
            </a:endParaRPr>
          </a:p>
        </p:txBody>
      </p:sp>
      <p:sp>
        <p:nvSpPr>
          <p:cNvPr id="9" name="Espace réservé du numéro de diapositive 8">
            <a:extLst>
              <a:ext uri="{FF2B5EF4-FFF2-40B4-BE49-F238E27FC236}">
                <a16:creationId xmlns:a16="http://schemas.microsoft.com/office/drawing/2014/main" id="{1BB2BFFF-CA3A-59D1-4C52-9CD3574055C8}"/>
              </a:ext>
            </a:extLst>
          </p:cNvPr>
          <p:cNvSpPr>
            <a:spLocks noGrp="1"/>
          </p:cNvSpPr>
          <p:nvPr>
            <p:ph type="sldNum" sz="quarter" idx="12"/>
          </p:nvPr>
        </p:nvSpPr>
        <p:spPr>
          <a:xfrm>
            <a:off x="4826363" y="6397860"/>
            <a:ext cx="2743200" cy="365125"/>
          </a:xfrm>
        </p:spPr>
        <p:txBody>
          <a:bodyPr/>
          <a:lstStyle/>
          <a:p>
            <a:pPr algn="ctr"/>
            <a:fld id="{14385F30-F5BB-45A0-A756-346F67DA10C3}" type="slidenum">
              <a:rPr lang="en-US" smtClean="0"/>
              <a:pPr algn="ctr"/>
              <a:t>21</a:t>
            </a:fld>
            <a:endParaRPr lang="en-US" dirty="0"/>
          </a:p>
        </p:txBody>
      </p:sp>
      <p:pic>
        <p:nvPicPr>
          <p:cNvPr id="6" name="Image 5">
            <a:extLst>
              <a:ext uri="{FF2B5EF4-FFF2-40B4-BE49-F238E27FC236}">
                <a16:creationId xmlns:a16="http://schemas.microsoft.com/office/drawing/2014/main" id="{5B89753A-97D1-69C1-BD33-BA909F9C43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1833900"/>
            <a:ext cx="7772400" cy="4424516"/>
          </a:xfrm>
          <a:prstGeom prst="rect">
            <a:avLst/>
          </a:prstGeom>
        </p:spPr>
      </p:pic>
    </p:spTree>
    <p:extLst>
      <p:ext uri="{BB962C8B-B14F-4D97-AF65-F5344CB8AC3E}">
        <p14:creationId xmlns:p14="http://schemas.microsoft.com/office/powerpoint/2010/main" val="1128366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modèles de base de données</a:t>
            </a:r>
            <a:endParaRPr lang="fr-FR" altLang="fr-FR" sz="20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ZoneTexte 2">
            <a:extLst>
              <a:ext uri="{FF2B5EF4-FFF2-40B4-BE49-F238E27FC236}">
                <a16:creationId xmlns:a16="http://schemas.microsoft.com/office/drawing/2014/main" id="{9C482E11-42FA-A06C-536B-044F7D235B96}"/>
              </a:ext>
            </a:extLst>
          </p:cNvPr>
          <p:cNvSpPr txBox="1"/>
          <p:nvPr/>
        </p:nvSpPr>
        <p:spPr>
          <a:xfrm>
            <a:off x="3645661" y="1574932"/>
            <a:ext cx="2432397" cy="400110"/>
          </a:xfrm>
          <a:prstGeom prst="rect">
            <a:avLst/>
          </a:prstGeom>
          <a:noFill/>
        </p:spPr>
        <p:txBody>
          <a:bodyPr wrap="none" rtlCol="0">
            <a:spAutoFit/>
          </a:bodyPr>
          <a:lstStyle/>
          <a:p>
            <a:r>
              <a:rPr lang="fr-FR" sz="2000" b="1" dirty="0">
                <a:latin typeface="+mn-lt"/>
              </a:rPr>
              <a:t>Modèle Hiérarchique</a:t>
            </a:r>
          </a:p>
        </p:txBody>
      </p:sp>
      <p:sp>
        <p:nvSpPr>
          <p:cNvPr id="4" name="Rectangle 3">
            <a:extLst>
              <a:ext uri="{FF2B5EF4-FFF2-40B4-BE49-F238E27FC236}">
                <a16:creationId xmlns:a16="http://schemas.microsoft.com/office/drawing/2014/main" id="{08F23D84-6401-63E9-4CE5-1EEE5CA679D5}"/>
              </a:ext>
            </a:extLst>
          </p:cNvPr>
          <p:cNvSpPr txBox="1">
            <a:spLocks noChangeArrowheads="1"/>
          </p:cNvSpPr>
          <p:nvPr/>
        </p:nvSpPr>
        <p:spPr>
          <a:xfrm>
            <a:off x="973926" y="2281504"/>
            <a:ext cx="8496300" cy="280828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600" b="1" u="sng" dirty="0">
                <a:solidFill>
                  <a:srgbClr val="CC3300"/>
                </a:solidFill>
              </a:rPr>
              <a:t>1- Définitions :</a:t>
            </a:r>
            <a:r>
              <a:rPr lang="fr-FR" altLang="fr-FR" sz="1600" dirty="0"/>
              <a:t>		</a:t>
            </a:r>
            <a:endParaRPr lang="fr-FR" altLang="fr-FR" sz="1600" b="1" dirty="0"/>
          </a:p>
          <a:p>
            <a:pPr marL="609600" indent="-609600">
              <a:lnSpc>
                <a:spcPct val="150000"/>
              </a:lnSpc>
              <a:buClr>
                <a:srgbClr val="6666FF"/>
              </a:buClr>
              <a:buFont typeface="Wingdings" pitchFamily="2" charset="2"/>
              <a:buNone/>
            </a:pPr>
            <a:r>
              <a:rPr lang="fr-FR" altLang="fr-FR" sz="1600" b="1" i="1" u="sng" dirty="0">
                <a:solidFill>
                  <a:srgbClr val="3333CC"/>
                </a:solidFill>
              </a:rPr>
              <a:t>Un modèle de données hiérarchique</a:t>
            </a:r>
            <a:r>
              <a:rPr lang="fr-FR" altLang="fr-FR" sz="1600" dirty="0"/>
              <a:t> : est un </a:t>
            </a:r>
            <a:r>
              <a:rPr lang="fr-FR" altLang="fr-FR" sz="1600" i="1" dirty="0">
                <a:solidFill>
                  <a:srgbClr val="800080"/>
                </a:solidFill>
              </a:rPr>
              <a:t>ensemble de définitions d’arborescence</a:t>
            </a:r>
          </a:p>
          <a:p>
            <a:pPr marL="609600" indent="-609600">
              <a:lnSpc>
                <a:spcPct val="150000"/>
              </a:lnSpc>
              <a:buClr>
                <a:srgbClr val="6666FF"/>
              </a:buClr>
              <a:buFont typeface="Wingdings" pitchFamily="2" charset="2"/>
              <a:buNone/>
            </a:pPr>
            <a:r>
              <a:rPr lang="fr-FR" altLang="fr-FR" sz="1600" b="1" i="1" u="sng" dirty="0">
                <a:solidFill>
                  <a:srgbClr val="3333CC"/>
                </a:solidFill>
              </a:rPr>
              <a:t>Une définition d’arborescence</a:t>
            </a:r>
            <a:r>
              <a:rPr lang="fr-FR" altLang="fr-FR" sz="1600" b="1" i="1" u="sng" dirty="0"/>
              <a:t> </a:t>
            </a:r>
            <a:r>
              <a:rPr lang="fr-FR" altLang="fr-FR" sz="1600" dirty="0"/>
              <a:t> : est un </a:t>
            </a:r>
            <a:r>
              <a:rPr lang="fr-FR" altLang="fr-FR" sz="1600" i="1" dirty="0">
                <a:solidFill>
                  <a:srgbClr val="800080"/>
                </a:solidFill>
              </a:rPr>
              <a:t>diagramme</a:t>
            </a:r>
            <a:r>
              <a:rPr lang="fr-FR" altLang="fr-FR" sz="1600" dirty="0"/>
              <a:t> de données dans lequel chaque </a:t>
            </a:r>
          </a:p>
          <a:p>
            <a:pPr marL="609600" indent="-609600">
              <a:lnSpc>
                <a:spcPct val="150000"/>
              </a:lnSpc>
              <a:buClr>
                <a:srgbClr val="6666FF"/>
              </a:buClr>
              <a:buFont typeface="Wingdings" pitchFamily="2" charset="2"/>
              <a:buNone/>
            </a:pPr>
            <a:r>
              <a:rPr lang="fr-FR" altLang="fr-FR" sz="1600" dirty="0"/>
              <a:t>entité, sauf la racine, a un </a:t>
            </a:r>
            <a:r>
              <a:rPr lang="fr-FR" altLang="fr-FR" sz="1600" i="1" dirty="0">
                <a:solidFill>
                  <a:srgbClr val="800080"/>
                </a:solidFill>
              </a:rPr>
              <a:t>seul arc incident</a:t>
            </a:r>
            <a:r>
              <a:rPr lang="fr-FR" altLang="fr-FR" sz="1600" dirty="0"/>
              <a:t> de type (1:N) et </a:t>
            </a:r>
            <a:r>
              <a:rPr lang="fr-FR" altLang="fr-FR" sz="1600" i="1" dirty="0">
                <a:solidFill>
                  <a:srgbClr val="800080"/>
                </a:solidFill>
              </a:rPr>
              <a:t>0, 1 ou plusieurs arcs </a:t>
            </a:r>
          </a:p>
          <a:p>
            <a:pPr marL="609600" indent="-609600">
              <a:lnSpc>
                <a:spcPct val="150000"/>
              </a:lnSpc>
              <a:buClr>
                <a:srgbClr val="6666FF"/>
              </a:buClr>
              <a:buFont typeface="Wingdings" pitchFamily="2" charset="2"/>
              <a:buNone/>
            </a:pPr>
            <a:r>
              <a:rPr lang="fr-FR" altLang="fr-FR" sz="1600" i="1" dirty="0">
                <a:solidFill>
                  <a:srgbClr val="800080"/>
                </a:solidFill>
              </a:rPr>
              <a:t>émergeant</a:t>
            </a:r>
            <a:r>
              <a:rPr lang="fr-FR" altLang="fr-FR" sz="1600" dirty="0"/>
              <a:t> de type (1:N).</a:t>
            </a:r>
          </a:p>
          <a:p>
            <a:pPr marL="609600" indent="-609600">
              <a:lnSpc>
                <a:spcPct val="150000"/>
              </a:lnSpc>
              <a:buClr>
                <a:srgbClr val="6666FF"/>
              </a:buClr>
              <a:buFont typeface="Wingdings" pitchFamily="2" charset="2"/>
              <a:buNone/>
            </a:pPr>
            <a:endParaRPr lang="fr-FR" altLang="fr-FR" sz="700" dirty="0"/>
          </a:p>
          <a:p>
            <a:pPr marL="609600" indent="-609600">
              <a:lnSpc>
                <a:spcPct val="150000"/>
              </a:lnSpc>
              <a:buClr>
                <a:srgbClr val="6666FF"/>
              </a:buClr>
              <a:buFont typeface="Wingdings" pitchFamily="2" charset="2"/>
              <a:buNone/>
            </a:pPr>
            <a:r>
              <a:rPr lang="fr-FR" altLang="fr-FR" sz="1600" b="1" i="1" u="sng" dirty="0"/>
              <a:t>Exemple d’une définition d’arborescence :</a:t>
            </a:r>
            <a:r>
              <a:rPr lang="fr-FR" altLang="fr-FR" sz="1600" dirty="0"/>
              <a:t> 	</a:t>
            </a:r>
          </a:p>
          <a:p>
            <a:pPr marL="609600" indent="-609600">
              <a:lnSpc>
                <a:spcPct val="150000"/>
              </a:lnSpc>
              <a:buClr>
                <a:srgbClr val="6666FF"/>
              </a:buClr>
              <a:buFont typeface="Wingdings" pitchFamily="2" charset="2"/>
              <a:buNone/>
            </a:pPr>
            <a:r>
              <a:rPr lang="fr-FR" altLang="fr-FR" sz="1600" dirty="0"/>
              <a:t> </a:t>
            </a:r>
          </a:p>
          <a:p>
            <a:pPr marL="609600" indent="-609600">
              <a:lnSpc>
                <a:spcPct val="150000"/>
              </a:lnSpc>
              <a:buClr>
                <a:srgbClr val="6666FF"/>
              </a:buClr>
              <a:buFont typeface="Wingdings" pitchFamily="2" charset="2"/>
              <a:buNone/>
            </a:pPr>
            <a:endParaRPr lang="fr-FR" altLang="fr-FR" sz="1600" dirty="0"/>
          </a:p>
        </p:txBody>
      </p:sp>
      <p:sp>
        <p:nvSpPr>
          <p:cNvPr id="6" name="Text Box 4">
            <a:extLst>
              <a:ext uri="{FF2B5EF4-FFF2-40B4-BE49-F238E27FC236}">
                <a16:creationId xmlns:a16="http://schemas.microsoft.com/office/drawing/2014/main" id="{3420FE6E-3E03-9457-CBF9-A418232D8E99}"/>
              </a:ext>
            </a:extLst>
          </p:cNvPr>
          <p:cNvSpPr txBox="1">
            <a:spLocks noChangeArrowheads="1"/>
          </p:cNvSpPr>
          <p:nvPr/>
        </p:nvSpPr>
        <p:spPr bwMode="auto">
          <a:xfrm>
            <a:off x="6581870" y="4084661"/>
            <a:ext cx="1584325" cy="333375"/>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b="1" dirty="0"/>
              <a:t>Département</a:t>
            </a:r>
          </a:p>
        </p:txBody>
      </p:sp>
      <p:sp>
        <p:nvSpPr>
          <p:cNvPr id="7" name="Text Box 5">
            <a:extLst>
              <a:ext uri="{FF2B5EF4-FFF2-40B4-BE49-F238E27FC236}">
                <a16:creationId xmlns:a16="http://schemas.microsoft.com/office/drawing/2014/main" id="{F507112B-5894-BD37-AD4D-35873D4B5676}"/>
              </a:ext>
            </a:extLst>
          </p:cNvPr>
          <p:cNvSpPr txBox="1">
            <a:spLocks noChangeArrowheads="1"/>
          </p:cNvSpPr>
          <p:nvPr/>
        </p:nvSpPr>
        <p:spPr bwMode="auto">
          <a:xfrm>
            <a:off x="6581870" y="5021286"/>
            <a:ext cx="1584325" cy="314325"/>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a:t>Division</a:t>
            </a:r>
          </a:p>
        </p:txBody>
      </p:sp>
      <p:sp>
        <p:nvSpPr>
          <p:cNvPr id="8" name="Text Box 6">
            <a:extLst>
              <a:ext uri="{FF2B5EF4-FFF2-40B4-BE49-F238E27FC236}">
                <a16:creationId xmlns:a16="http://schemas.microsoft.com/office/drawing/2014/main" id="{72F98AE5-EC97-C63B-4A45-53D38EC6E2D9}"/>
              </a:ext>
            </a:extLst>
          </p:cNvPr>
          <p:cNvSpPr txBox="1">
            <a:spLocks noChangeArrowheads="1"/>
          </p:cNvSpPr>
          <p:nvPr/>
        </p:nvSpPr>
        <p:spPr bwMode="auto">
          <a:xfrm>
            <a:off x="5645245" y="6029348"/>
            <a:ext cx="1296988" cy="314325"/>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a:t>Employé</a:t>
            </a:r>
          </a:p>
        </p:txBody>
      </p:sp>
      <p:sp>
        <p:nvSpPr>
          <p:cNvPr id="9" name="Text Box 7">
            <a:extLst>
              <a:ext uri="{FF2B5EF4-FFF2-40B4-BE49-F238E27FC236}">
                <a16:creationId xmlns:a16="http://schemas.microsoft.com/office/drawing/2014/main" id="{6532BE3D-6FE5-85CA-8AD3-7D8F6ECA3E3D}"/>
              </a:ext>
            </a:extLst>
          </p:cNvPr>
          <p:cNvSpPr txBox="1">
            <a:spLocks noChangeArrowheads="1"/>
          </p:cNvSpPr>
          <p:nvPr/>
        </p:nvSpPr>
        <p:spPr bwMode="auto">
          <a:xfrm>
            <a:off x="7877270" y="6029348"/>
            <a:ext cx="1008063" cy="314325"/>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a:t>Projet</a:t>
            </a:r>
          </a:p>
        </p:txBody>
      </p:sp>
      <p:grpSp>
        <p:nvGrpSpPr>
          <p:cNvPr id="10" name="Group 8">
            <a:extLst>
              <a:ext uri="{FF2B5EF4-FFF2-40B4-BE49-F238E27FC236}">
                <a16:creationId xmlns:a16="http://schemas.microsoft.com/office/drawing/2014/main" id="{196DC77C-BA23-8043-A3D4-0A3A7B2C44C1}"/>
              </a:ext>
            </a:extLst>
          </p:cNvPr>
          <p:cNvGrpSpPr>
            <a:grpSpLocks/>
          </p:cNvGrpSpPr>
          <p:nvPr/>
        </p:nvGrpSpPr>
        <p:grpSpPr bwMode="auto">
          <a:xfrm rot="5400000">
            <a:off x="6846189" y="4566467"/>
            <a:ext cx="693738" cy="215900"/>
            <a:chOff x="839" y="2523"/>
            <a:chExt cx="635" cy="0"/>
          </a:xfrm>
        </p:grpSpPr>
        <p:sp>
          <p:nvSpPr>
            <p:cNvPr id="11" name="Line 9">
              <a:extLst>
                <a:ext uri="{FF2B5EF4-FFF2-40B4-BE49-F238E27FC236}">
                  <a16:creationId xmlns:a16="http://schemas.microsoft.com/office/drawing/2014/main" id="{34A7E571-D46E-B10D-4650-DDAFCC872EA0}"/>
                </a:ext>
              </a:extLst>
            </p:cNvPr>
            <p:cNvSpPr>
              <a:spLocks noChangeShapeType="1"/>
            </p:cNvSpPr>
            <p:nvPr/>
          </p:nvSpPr>
          <p:spPr bwMode="auto">
            <a:xfrm>
              <a:off x="839" y="2523"/>
              <a:ext cx="590" cy="0"/>
            </a:xfrm>
            <a:prstGeom prst="line">
              <a:avLst/>
            </a:prstGeom>
            <a:noFill/>
            <a:ln w="9525">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2" name="Line 10">
              <a:extLst>
                <a:ext uri="{FF2B5EF4-FFF2-40B4-BE49-F238E27FC236}">
                  <a16:creationId xmlns:a16="http://schemas.microsoft.com/office/drawing/2014/main" id="{678DAB79-43C2-2BBB-345E-B012D7145BF9}"/>
                </a:ext>
              </a:extLst>
            </p:cNvPr>
            <p:cNvSpPr>
              <a:spLocks noChangeShapeType="1"/>
            </p:cNvSpPr>
            <p:nvPr/>
          </p:nvSpPr>
          <p:spPr bwMode="auto">
            <a:xfrm>
              <a:off x="1020" y="2523"/>
              <a:ext cx="454" cy="0"/>
            </a:xfrm>
            <a:prstGeom prst="line">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13" name="Group 11">
            <a:extLst>
              <a:ext uri="{FF2B5EF4-FFF2-40B4-BE49-F238E27FC236}">
                <a16:creationId xmlns:a16="http://schemas.microsoft.com/office/drawing/2014/main" id="{90D329CF-90CD-6FD5-EACD-31264C6AA690}"/>
              </a:ext>
            </a:extLst>
          </p:cNvPr>
          <p:cNvGrpSpPr>
            <a:grpSpLocks/>
          </p:cNvGrpSpPr>
          <p:nvPr/>
        </p:nvGrpSpPr>
        <p:grpSpPr bwMode="auto">
          <a:xfrm rot="18391957" flipH="1">
            <a:off x="6221507" y="5668986"/>
            <a:ext cx="828675" cy="107950"/>
            <a:chOff x="839" y="2523"/>
            <a:chExt cx="635" cy="0"/>
          </a:xfrm>
        </p:grpSpPr>
        <p:sp>
          <p:nvSpPr>
            <p:cNvPr id="14" name="Line 12">
              <a:extLst>
                <a:ext uri="{FF2B5EF4-FFF2-40B4-BE49-F238E27FC236}">
                  <a16:creationId xmlns:a16="http://schemas.microsoft.com/office/drawing/2014/main" id="{6401A39F-8E8A-BA97-6795-6D8FA44AFC62}"/>
                </a:ext>
              </a:extLst>
            </p:cNvPr>
            <p:cNvSpPr>
              <a:spLocks noChangeShapeType="1"/>
            </p:cNvSpPr>
            <p:nvPr/>
          </p:nvSpPr>
          <p:spPr bwMode="auto">
            <a:xfrm>
              <a:off x="839" y="2523"/>
              <a:ext cx="590" cy="0"/>
            </a:xfrm>
            <a:prstGeom prst="line">
              <a:avLst/>
            </a:prstGeom>
            <a:noFill/>
            <a:ln w="9525">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 name="Line 13">
              <a:extLst>
                <a:ext uri="{FF2B5EF4-FFF2-40B4-BE49-F238E27FC236}">
                  <a16:creationId xmlns:a16="http://schemas.microsoft.com/office/drawing/2014/main" id="{4D0FBBC1-6DD6-1251-7F9A-853633F22F1C}"/>
                </a:ext>
              </a:extLst>
            </p:cNvPr>
            <p:cNvSpPr>
              <a:spLocks noChangeShapeType="1"/>
            </p:cNvSpPr>
            <p:nvPr/>
          </p:nvSpPr>
          <p:spPr bwMode="auto">
            <a:xfrm>
              <a:off x="1020" y="2523"/>
              <a:ext cx="454" cy="0"/>
            </a:xfrm>
            <a:prstGeom prst="line">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16" name="Group 14">
            <a:extLst>
              <a:ext uri="{FF2B5EF4-FFF2-40B4-BE49-F238E27FC236}">
                <a16:creationId xmlns:a16="http://schemas.microsoft.com/office/drawing/2014/main" id="{7814C28B-0F78-B1A4-0226-ACA79E7E88F2}"/>
              </a:ext>
            </a:extLst>
          </p:cNvPr>
          <p:cNvGrpSpPr>
            <a:grpSpLocks/>
          </p:cNvGrpSpPr>
          <p:nvPr/>
        </p:nvGrpSpPr>
        <p:grpSpPr bwMode="auto">
          <a:xfrm rot="13809577" flipH="1">
            <a:off x="7624857" y="5597549"/>
            <a:ext cx="828675" cy="107950"/>
            <a:chOff x="839" y="2523"/>
            <a:chExt cx="635" cy="0"/>
          </a:xfrm>
        </p:grpSpPr>
        <p:sp>
          <p:nvSpPr>
            <p:cNvPr id="17" name="Line 15">
              <a:extLst>
                <a:ext uri="{FF2B5EF4-FFF2-40B4-BE49-F238E27FC236}">
                  <a16:creationId xmlns:a16="http://schemas.microsoft.com/office/drawing/2014/main" id="{F1E7F45A-95DC-F9E6-806E-40F38AFDDECB}"/>
                </a:ext>
              </a:extLst>
            </p:cNvPr>
            <p:cNvSpPr>
              <a:spLocks noChangeShapeType="1"/>
            </p:cNvSpPr>
            <p:nvPr/>
          </p:nvSpPr>
          <p:spPr bwMode="auto">
            <a:xfrm>
              <a:off x="839" y="2523"/>
              <a:ext cx="590" cy="0"/>
            </a:xfrm>
            <a:prstGeom prst="line">
              <a:avLst/>
            </a:prstGeom>
            <a:noFill/>
            <a:ln w="9525">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8" name="Line 16">
              <a:extLst>
                <a:ext uri="{FF2B5EF4-FFF2-40B4-BE49-F238E27FC236}">
                  <a16:creationId xmlns:a16="http://schemas.microsoft.com/office/drawing/2014/main" id="{C70E7B64-484B-A3FC-F18E-E550652D33B6}"/>
                </a:ext>
              </a:extLst>
            </p:cNvPr>
            <p:cNvSpPr>
              <a:spLocks noChangeShapeType="1"/>
            </p:cNvSpPr>
            <p:nvPr/>
          </p:nvSpPr>
          <p:spPr bwMode="auto">
            <a:xfrm>
              <a:off x="1020" y="2523"/>
              <a:ext cx="454" cy="0"/>
            </a:xfrm>
            <a:prstGeom prst="line">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25" name="Espace réservé du numéro de diapositive 24">
            <a:extLst>
              <a:ext uri="{FF2B5EF4-FFF2-40B4-BE49-F238E27FC236}">
                <a16:creationId xmlns:a16="http://schemas.microsoft.com/office/drawing/2014/main" id="{91E34CDE-CEDE-DF91-D2B3-42B91365AAEB}"/>
              </a:ext>
            </a:extLst>
          </p:cNvPr>
          <p:cNvSpPr>
            <a:spLocks noGrp="1"/>
          </p:cNvSpPr>
          <p:nvPr>
            <p:ph type="sldNum" sz="quarter" idx="12"/>
          </p:nvPr>
        </p:nvSpPr>
        <p:spPr>
          <a:xfrm>
            <a:off x="3955314" y="6487746"/>
            <a:ext cx="2743200" cy="365125"/>
          </a:xfrm>
        </p:spPr>
        <p:txBody>
          <a:bodyPr/>
          <a:lstStyle/>
          <a:p>
            <a:pPr algn="ctr"/>
            <a:fld id="{14385F30-F5BB-45A0-A756-346F67DA10C3}" type="slidenum">
              <a:rPr lang="en-US" smtClean="0"/>
              <a:pPr algn="ctr"/>
              <a:t>22</a:t>
            </a:fld>
            <a:endParaRPr lang="en-US" dirty="0"/>
          </a:p>
        </p:txBody>
      </p:sp>
    </p:spTree>
    <p:extLst>
      <p:ext uri="{BB962C8B-B14F-4D97-AF65-F5344CB8AC3E}">
        <p14:creationId xmlns:p14="http://schemas.microsoft.com/office/powerpoint/2010/main" val="1233557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 de bases de données</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5" name="Rectangle 3">
            <a:extLst>
              <a:ext uri="{FF2B5EF4-FFF2-40B4-BE49-F238E27FC236}">
                <a16:creationId xmlns:a16="http://schemas.microsoft.com/office/drawing/2014/main" id="{FCF516BB-32BA-8D7E-A44E-F46ED3106F84}"/>
              </a:ext>
            </a:extLst>
          </p:cNvPr>
          <p:cNvSpPr txBox="1">
            <a:spLocks noChangeArrowheads="1"/>
          </p:cNvSpPr>
          <p:nvPr/>
        </p:nvSpPr>
        <p:spPr>
          <a:xfrm>
            <a:off x="2155223" y="2302469"/>
            <a:ext cx="8496300" cy="11509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endParaRPr lang="fr-FR" altLang="fr-FR" sz="700" dirty="0"/>
          </a:p>
          <a:p>
            <a:pPr marL="609600" indent="-609600">
              <a:lnSpc>
                <a:spcPct val="150000"/>
              </a:lnSpc>
              <a:buClr>
                <a:srgbClr val="6666FF"/>
              </a:buClr>
              <a:buFont typeface="Wingdings" pitchFamily="2" charset="2"/>
              <a:buNone/>
            </a:pPr>
            <a:r>
              <a:rPr lang="fr-FR" altLang="fr-FR" sz="1600" b="1" i="1" u="sng" dirty="0"/>
              <a:t>Exemple d’un modèle qui n’est pas hiérarchique :</a:t>
            </a:r>
            <a:r>
              <a:rPr lang="fr-FR" altLang="fr-FR" sz="1600" dirty="0"/>
              <a:t> 	</a:t>
            </a:r>
          </a:p>
          <a:p>
            <a:pPr marL="609600" indent="-609600">
              <a:lnSpc>
                <a:spcPct val="150000"/>
              </a:lnSpc>
              <a:buClr>
                <a:srgbClr val="6666FF"/>
              </a:buClr>
              <a:buFont typeface="Wingdings" pitchFamily="2" charset="2"/>
              <a:buNone/>
            </a:pPr>
            <a:r>
              <a:rPr lang="fr-FR" altLang="fr-FR" sz="1600" dirty="0"/>
              <a:t> </a:t>
            </a:r>
          </a:p>
          <a:p>
            <a:pPr marL="609600" indent="-609600">
              <a:lnSpc>
                <a:spcPct val="150000"/>
              </a:lnSpc>
              <a:buClr>
                <a:srgbClr val="6666FF"/>
              </a:buClr>
              <a:buFont typeface="Wingdings" pitchFamily="2" charset="2"/>
              <a:buNone/>
            </a:pPr>
            <a:endParaRPr lang="fr-FR" altLang="fr-FR" sz="1600" dirty="0"/>
          </a:p>
        </p:txBody>
      </p:sp>
      <p:sp>
        <p:nvSpPr>
          <p:cNvPr id="36" name="Text Box 4">
            <a:extLst>
              <a:ext uri="{FF2B5EF4-FFF2-40B4-BE49-F238E27FC236}">
                <a16:creationId xmlns:a16="http://schemas.microsoft.com/office/drawing/2014/main" id="{3DD223E9-2973-2ED7-5413-4DBE295553CA}"/>
              </a:ext>
            </a:extLst>
          </p:cNvPr>
          <p:cNvSpPr txBox="1">
            <a:spLocks noChangeArrowheads="1"/>
          </p:cNvSpPr>
          <p:nvPr/>
        </p:nvSpPr>
        <p:spPr bwMode="auto">
          <a:xfrm>
            <a:off x="4169760" y="3381969"/>
            <a:ext cx="1584325" cy="314325"/>
          </a:xfrm>
          <a:prstGeom prst="rect">
            <a:avLst/>
          </a:prstGeom>
          <a:noFill/>
          <a:ln w="9525" algn="ctr">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a:t>Professeur</a:t>
            </a:r>
          </a:p>
        </p:txBody>
      </p:sp>
      <p:sp>
        <p:nvSpPr>
          <p:cNvPr id="37" name="Text Box 5">
            <a:extLst>
              <a:ext uri="{FF2B5EF4-FFF2-40B4-BE49-F238E27FC236}">
                <a16:creationId xmlns:a16="http://schemas.microsoft.com/office/drawing/2014/main" id="{9C1A9B34-FA2E-520E-7965-FF65157B0FE1}"/>
              </a:ext>
            </a:extLst>
          </p:cNvPr>
          <p:cNvSpPr txBox="1">
            <a:spLocks noChangeArrowheads="1"/>
          </p:cNvSpPr>
          <p:nvPr/>
        </p:nvSpPr>
        <p:spPr bwMode="auto">
          <a:xfrm>
            <a:off x="4169760" y="4318594"/>
            <a:ext cx="1584325" cy="314325"/>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a:t>Cours</a:t>
            </a:r>
          </a:p>
        </p:txBody>
      </p:sp>
      <p:sp>
        <p:nvSpPr>
          <p:cNvPr id="38" name="Text Box 6">
            <a:extLst>
              <a:ext uri="{FF2B5EF4-FFF2-40B4-BE49-F238E27FC236}">
                <a16:creationId xmlns:a16="http://schemas.microsoft.com/office/drawing/2014/main" id="{47C1671D-D04B-DBF5-F8AE-CD77AC45DC3D}"/>
              </a:ext>
            </a:extLst>
          </p:cNvPr>
          <p:cNvSpPr txBox="1">
            <a:spLocks noChangeArrowheads="1"/>
          </p:cNvSpPr>
          <p:nvPr/>
        </p:nvSpPr>
        <p:spPr bwMode="auto">
          <a:xfrm>
            <a:off x="5250848" y="5471119"/>
            <a:ext cx="1152525" cy="314325"/>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a:t>Salle</a:t>
            </a:r>
          </a:p>
        </p:txBody>
      </p:sp>
      <p:sp>
        <p:nvSpPr>
          <p:cNvPr id="39" name="Text Box 7">
            <a:extLst>
              <a:ext uri="{FF2B5EF4-FFF2-40B4-BE49-F238E27FC236}">
                <a16:creationId xmlns:a16="http://schemas.microsoft.com/office/drawing/2014/main" id="{35353989-0491-609B-A14C-B99E39D49DC0}"/>
              </a:ext>
            </a:extLst>
          </p:cNvPr>
          <p:cNvSpPr txBox="1">
            <a:spLocks noChangeArrowheads="1"/>
          </p:cNvSpPr>
          <p:nvPr/>
        </p:nvSpPr>
        <p:spPr bwMode="auto">
          <a:xfrm>
            <a:off x="6043010" y="4318594"/>
            <a:ext cx="1152525" cy="314325"/>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a:t>Étudiant</a:t>
            </a:r>
          </a:p>
        </p:txBody>
      </p:sp>
      <p:grpSp>
        <p:nvGrpSpPr>
          <p:cNvPr id="40" name="Group 8">
            <a:extLst>
              <a:ext uri="{FF2B5EF4-FFF2-40B4-BE49-F238E27FC236}">
                <a16:creationId xmlns:a16="http://schemas.microsoft.com/office/drawing/2014/main" id="{1602BCEC-E4B4-9F81-8693-AD478CBBECD1}"/>
              </a:ext>
            </a:extLst>
          </p:cNvPr>
          <p:cNvGrpSpPr>
            <a:grpSpLocks/>
          </p:cNvGrpSpPr>
          <p:nvPr/>
        </p:nvGrpSpPr>
        <p:grpSpPr bwMode="auto">
          <a:xfrm rot="5400000">
            <a:off x="4434079" y="3863775"/>
            <a:ext cx="693738" cy="215900"/>
            <a:chOff x="839" y="2523"/>
            <a:chExt cx="635" cy="0"/>
          </a:xfrm>
        </p:grpSpPr>
        <p:sp>
          <p:nvSpPr>
            <p:cNvPr id="41" name="Line 9">
              <a:extLst>
                <a:ext uri="{FF2B5EF4-FFF2-40B4-BE49-F238E27FC236}">
                  <a16:creationId xmlns:a16="http://schemas.microsoft.com/office/drawing/2014/main" id="{93A01EF1-0302-9C6F-991F-1CD2A00D55AA}"/>
                </a:ext>
              </a:extLst>
            </p:cNvPr>
            <p:cNvSpPr>
              <a:spLocks noChangeShapeType="1"/>
            </p:cNvSpPr>
            <p:nvPr/>
          </p:nvSpPr>
          <p:spPr bwMode="auto">
            <a:xfrm>
              <a:off x="839" y="2523"/>
              <a:ext cx="590" cy="0"/>
            </a:xfrm>
            <a:prstGeom prst="line">
              <a:avLst/>
            </a:prstGeom>
            <a:noFill/>
            <a:ln w="9525">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2" name="Line 10">
              <a:extLst>
                <a:ext uri="{FF2B5EF4-FFF2-40B4-BE49-F238E27FC236}">
                  <a16:creationId xmlns:a16="http://schemas.microsoft.com/office/drawing/2014/main" id="{59DB0EC6-8F91-8E39-5BE3-F05AE756898F}"/>
                </a:ext>
              </a:extLst>
            </p:cNvPr>
            <p:cNvSpPr>
              <a:spLocks noChangeShapeType="1"/>
            </p:cNvSpPr>
            <p:nvPr/>
          </p:nvSpPr>
          <p:spPr bwMode="auto">
            <a:xfrm>
              <a:off x="1020" y="2523"/>
              <a:ext cx="454" cy="0"/>
            </a:xfrm>
            <a:prstGeom prst="line">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43" name="Group 11">
            <a:extLst>
              <a:ext uri="{FF2B5EF4-FFF2-40B4-BE49-F238E27FC236}">
                <a16:creationId xmlns:a16="http://schemas.microsoft.com/office/drawing/2014/main" id="{D9C0FEE7-9074-E08F-9F97-782717272678}"/>
              </a:ext>
            </a:extLst>
          </p:cNvPr>
          <p:cNvGrpSpPr>
            <a:grpSpLocks/>
          </p:cNvGrpSpPr>
          <p:nvPr/>
        </p:nvGrpSpPr>
        <p:grpSpPr bwMode="auto">
          <a:xfrm rot="7383864" flipH="1">
            <a:off x="5773135" y="4877394"/>
            <a:ext cx="1044575" cy="215900"/>
            <a:chOff x="839" y="2523"/>
            <a:chExt cx="635" cy="0"/>
          </a:xfrm>
        </p:grpSpPr>
        <p:sp>
          <p:nvSpPr>
            <p:cNvPr id="44" name="Line 12">
              <a:extLst>
                <a:ext uri="{FF2B5EF4-FFF2-40B4-BE49-F238E27FC236}">
                  <a16:creationId xmlns:a16="http://schemas.microsoft.com/office/drawing/2014/main" id="{EBD26B2F-117D-D7AF-055D-12848B120AE3}"/>
                </a:ext>
              </a:extLst>
            </p:cNvPr>
            <p:cNvSpPr>
              <a:spLocks noChangeShapeType="1"/>
            </p:cNvSpPr>
            <p:nvPr/>
          </p:nvSpPr>
          <p:spPr bwMode="auto">
            <a:xfrm>
              <a:off x="839" y="2523"/>
              <a:ext cx="590" cy="0"/>
            </a:xfrm>
            <a:prstGeom prst="line">
              <a:avLst/>
            </a:prstGeom>
            <a:noFill/>
            <a:ln w="9525">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5" name="Line 13">
              <a:extLst>
                <a:ext uri="{FF2B5EF4-FFF2-40B4-BE49-F238E27FC236}">
                  <a16:creationId xmlns:a16="http://schemas.microsoft.com/office/drawing/2014/main" id="{5FA16F94-E7EA-D037-4692-F1D4EB117464}"/>
                </a:ext>
              </a:extLst>
            </p:cNvPr>
            <p:cNvSpPr>
              <a:spLocks noChangeShapeType="1"/>
            </p:cNvSpPr>
            <p:nvPr/>
          </p:nvSpPr>
          <p:spPr bwMode="auto">
            <a:xfrm>
              <a:off x="1020" y="2523"/>
              <a:ext cx="454" cy="0"/>
            </a:xfrm>
            <a:prstGeom prst="line">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46" name="Group 14">
            <a:extLst>
              <a:ext uri="{FF2B5EF4-FFF2-40B4-BE49-F238E27FC236}">
                <a16:creationId xmlns:a16="http://schemas.microsoft.com/office/drawing/2014/main" id="{F4660BBB-1BCF-BB73-2A36-B121D9564783}"/>
              </a:ext>
            </a:extLst>
          </p:cNvPr>
          <p:cNvGrpSpPr>
            <a:grpSpLocks/>
          </p:cNvGrpSpPr>
          <p:nvPr/>
        </p:nvGrpSpPr>
        <p:grpSpPr bwMode="auto">
          <a:xfrm rot="13809577" flipH="1">
            <a:off x="5048441" y="4946450"/>
            <a:ext cx="1150938" cy="107950"/>
            <a:chOff x="839" y="2523"/>
            <a:chExt cx="635" cy="0"/>
          </a:xfrm>
        </p:grpSpPr>
        <p:sp>
          <p:nvSpPr>
            <p:cNvPr id="47" name="Line 15">
              <a:extLst>
                <a:ext uri="{FF2B5EF4-FFF2-40B4-BE49-F238E27FC236}">
                  <a16:creationId xmlns:a16="http://schemas.microsoft.com/office/drawing/2014/main" id="{395B5CB7-79C7-104F-3C94-F6D1A912D081}"/>
                </a:ext>
              </a:extLst>
            </p:cNvPr>
            <p:cNvSpPr>
              <a:spLocks noChangeShapeType="1"/>
            </p:cNvSpPr>
            <p:nvPr/>
          </p:nvSpPr>
          <p:spPr bwMode="auto">
            <a:xfrm>
              <a:off x="839" y="2523"/>
              <a:ext cx="590" cy="0"/>
            </a:xfrm>
            <a:prstGeom prst="line">
              <a:avLst/>
            </a:prstGeom>
            <a:noFill/>
            <a:ln w="9525">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8" name="Line 16">
              <a:extLst>
                <a:ext uri="{FF2B5EF4-FFF2-40B4-BE49-F238E27FC236}">
                  <a16:creationId xmlns:a16="http://schemas.microsoft.com/office/drawing/2014/main" id="{8A6A663C-CE1C-0F13-3900-2D1F2FCB4826}"/>
                </a:ext>
              </a:extLst>
            </p:cNvPr>
            <p:cNvSpPr>
              <a:spLocks noChangeShapeType="1"/>
            </p:cNvSpPr>
            <p:nvPr/>
          </p:nvSpPr>
          <p:spPr bwMode="auto">
            <a:xfrm>
              <a:off x="1020" y="2523"/>
              <a:ext cx="454" cy="0"/>
            </a:xfrm>
            <a:prstGeom prst="line">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49" name="Text Box 17">
            <a:extLst>
              <a:ext uri="{FF2B5EF4-FFF2-40B4-BE49-F238E27FC236}">
                <a16:creationId xmlns:a16="http://schemas.microsoft.com/office/drawing/2014/main" id="{01ACB6B2-7AB0-EF73-FCE3-850A43D55564}"/>
              </a:ext>
            </a:extLst>
          </p:cNvPr>
          <p:cNvSpPr txBox="1">
            <a:spLocks noChangeArrowheads="1"/>
          </p:cNvSpPr>
          <p:nvPr/>
        </p:nvSpPr>
        <p:spPr bwMode="auto">
          <a:xfrm>
            <a:off x="6187473" y="3381969"/>
            <a:ext cx="863600" cy="314325"/>
          </a:xfrm>
          <a:prstGeom prst="rect">
            <a:avLst/>
          </a:prstGeom>
          <a:noFill/>
          <a:ln w="9525" algn="ctr">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a:t>Cycle</a:t>
            </a:r>
          </a:p>
        </p:txBody>
      </p:sp>
      <p:grpSp>
        <p:nvGrpSpPr>
          <p:cNvPr id="50" name="Group 18">
            <a:extLst>
              <a:ext uri="{FF2B5EF4-FFF2-40B4-BE49-F238E27FC236}">
                <a16:creationId xmlns:a16="http://schemas.microsoft.com/office/drawing/2014/main" id="{BFA9C430-AF89-C022-1E7D-BDF206AEDBBF}"/>
              </a:ext>
            </a:extLst>
          </p:cNvPr>
          <p:cNvGrpSpPr>
            <a:grpSpLocks/>
          </p:cNvGrpSpPr>
          <p:nvPr/>
        </p:nvGrpSpPr>
        <p:grpSpPr bwMode="auto">
          <a:xfrm rot="5400000">
            <a:off x="6164454" y="3909813"/>
            <a:ext cx="693737" cy="215900"/>
            <a:chOff x="839" y="2523"/>
            <a:chExt cx="635" cy="0"/>
          </a:xfrm>
        </p:grpSpPr>
        <p:sp>
          <p:nvSpPr>
            <p:cNvPr id="51" name="Line 19">
              <a:extLst>
                <a:ext uri="{FF2B5EF4-FFF2-40B4-BE49-F238E27FC236}">
                  <a16:creationId xmlns:a16="http://schemas.microsoft.com/office/drawing/2014/main" id="{CFDB79E6-C516-EBEC-51F9-CA2BA62F6052}"/>
                </a:ext>
              </a:extLst>
            </p:cNvPr>
            <p:cNvSpPr>
              <a:spLocks noChangeShapeType="1"/>
            </p:cNvSpPr>
            <p:nvPr/>
          </p:nvSpPr>
          <p:spPr bwMode="auto">
            <a:xfrm>
              <a:off x="839" y="2523"/>
              <a:ext cx="590" cy="0"/>
            </a:xfrm>
            <a:prstGeom prst="line">
              <a:avLst/>
            </a:prstGeom>
            <a:noFill/>
            <a:ln w="9525">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2" name="Line 20">
              <a:extLst>
                <a:ext uri="{FF2B5EF4-FFF2-40B4-BE49-F238E27FC236}">
                  <a16:creationId xmlns:a16="http://schemas.microsoft.com/office/drawing/2014/main" id="{5C84167F-25B8-2943-354B-BCBC6E6D7C8F}"/>
                </a:ext>
              </a:extLst>
            </p:cNvPr>
            <p:cNvSpPr>
              <a:spLocks noChangeShapeType="1"/>
            </p:cNvSpPr>
            <p:nvPr/>
          </p:nvSpPr>
          <p:spPr bwMode="auto">
            <a:xfrm>
              <a:off x="1020" y="2523"/>
              <a:ext cx="454" cy="0"/>
            </a:xfrm>
            <a:prstGeom prst="line">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53" name="Group 21">
            <a:extLst>
              <a:ext uri="{FF2B5EF4-FFF2-40B4-BE49-F238E27FC236}">
                <a16:creationId xmlns:a16="http://schemas.microsoft.com/office/drawing/2014/main" id="{7F72FC2C-1733-6142-6C84-C4A57A5CC8F8}"/>
              </a:ext>
            </a:extLst>
          </p:cNvPr>
          <p:cNvGrpSpPr>
            <a:grpSpLocks/>
          </p:cNvGrpSpPr>
          <p:nvPr/>
        </p:nvGrpSpPr>
        <p:grpSpPr bwMode="auto">
          <a:xfrm rot="8029997">
            <a:off x="5300060" y="3791544"/>
            <a:ext cx="981075" cy="215900"/>
            <a:chOff x="839" y="2523"/>
            <a:chExt cx="635" cy="0"/>
          </a:xfrm>
        </p:grpSpPr>
        <p:sp>
          <p:nvSpPr>
            <p:cNvPr id="54" name="Line 22">
              <a:extLst>
                <a:ext uri="{FF2B5EF4-FFF2-40B4-BE49-F238E27FC236}">
                  <a16:creationId xmlns:a16="http://schemas.microsoft.com/office/drawing/2014/main" id="{CC929727-C071-387F-EEF8-E2D7709FE130}"/>
                </a:ext>
              </a:extLst>
            </p:cNvPr>
            <p:cNvSpPr>
              <a:spLocks noChangeShapeType="1"/>
            </p:cNvSpPr>
            <p:nvPr/>
          </p:nvSpPr>
          <p:spPr bwMode="auto">
            <a:xfrm>
              <a:off x="839" y="2523"/>
              <a:ext cx="590" cy="0"/>
            </a:xfrm>
            <a:prstGeom prst="line">
              <a:avLst/>
            </a:prstGeom>
            <a:noFill/>
            <a:ln w="9525">
              <a:solidFill>
                <a:srgbClr val="CC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5" name="Line 23">
              <a:extLst>
                <a:ext uri="{FF2B5EF4-FFF2-40B4-BE49-F238E27FC236}">
                  <a16:creationId xmlns:a16="http://schemas.microsoft.com/office/drawing/2014/main" id="{0E3BE335-706C-7F23-2595-AE6430D4B4E5}"/>
                </a:ext>
              </a:extLst>
            </p:cNvPr>
            <p:cNvSpPr>
              <a:spLocks noChangeShapeType="1"/>
            </p:cNvSpPr>
            <p:nvPr/>
          </p:nvSpPr>
          <p:spPr bwMode="auto">
            <a:xfrm>
              <a:off x="1020" y="2523"/>
              <a:ext cx="454" cy="0"/>
            </a:xfrm>
            <a:prstGeom prst="line">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56" name="ZoneTexte 55">
            <a:extLst>
              <a:ext uri="{FF2B5EF4-FFF2-40B4-BE49-F238E27FC236}">
                <a16:creationId xmlns:a16="http://schemas.microsoft.com/office/drawing/2014/main" id="{CA390E09-E39E-EF18-9ECC-495CF6140BD1}"/>
              </a:ext>
            </a:extLst>
          </p:cNvPr>
          <p:cNvSpPr txBox="1"/>
          <p:nvPr/>
        </p:nvSpPr>
        <p:spPr>
          <a:xfrm>
            <a:off x="3645661" y="1574932"/>
            <a:ext cx="2432397" cy="400110"/>
          </a:xfrm>
          <a:prstGeom prst="rect">
            <a:avLst/>
          </a:prstGeom>
          <a:noFill/>
        </p:spPr>
        <p:txBody>
          <a:bodyPr wrap="none" rtlCol="0">
            <a:spAutoFit/>
          </a:bodyPr>
          <a:lstStyle/>
          <a:p>
            <a:r>
              <a:rPr lang="fr-FR" sz="2000" b="1" dirty="0">
                <a:latin typeface="+mn-lt"/>
              </a:rPr>
              <a:t>Modèle Hiérarchique</a:t>
            </a:r>
          </a:p>
        </p:txBody>
      </p:sp>
      <p:sp>
        <p:nvSpPr>
          <p:cNvPr id="58" name="Espace réservé du numéro de diapositive 57">
            <a:extLst>
              <a:ext uri="{FF2B5EF4-FFF2-40B4-BE49-F238E27FC236}">
                <a16:creationId xmlns:a16="http://schemas.microsoft.com/office/drawing/2014/main" id="{714062CC-2265-7342-9A94-BA1DC70CCC19}"/>
              </a:ext>
            </a:extLst>
          </p:cNvPr>
          <p:cNvSpPr>
            <a:spLocks noGrp="1"/>
          </p:cNvSpPr>
          <p:nvPr>
            <p:ph type="sldNum" sz="quarter" idx="12"/>
          </p:nvPr>
        </p:nvSpPr>
        <p:spPr>
          <a:xfrm>
            <a:off x="4400032" y="6424841"/>
            <a:ext cx="2743200" cy="365125"/>
          </a:xfrm>
        </p:spPr>
        <p:txBody>
          <a:bodyPr/>
          <a:lstStyle/>
          <a:p>
            <a:pPr algn="ctr"/>
            <a:fld id="{14385F30-F5BB-45A0-A756-346F67DA10C3}" type="slidenum">
              <a:rPr lang="en-US" smtClean="0"/>
              <a:pPr algn="ctr"/>
              <a:t>23</a:t>
            </a:fld>
            <a:endParaRPr lang="en-US" dirty="0"/>
          </a:p>
        </p:txBody>
      </p:sp>
    </p:spTree>
    <p:extLst>
      <p:ext uri="{BB962C8B-B14F-4D97-AF65-F5344CB8AC3E}">
        <p14:creationId xmlns:p14="http://schemas.microsoft.com/office/powerpoint/2010/main" val="1762198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 de bases de données</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2E8CC9C7-C5C9-7631-C8B8-BF764321AD9D}"/>
              </a:ext>
            </a:extLst>
          </p:cNvPr>
          <p:cNvSpPr txBox="1">
            <a:spLocks noChangeArrowheads="1"/>
          </p:cNvSpPr>
          <p:nvPr/>
        </p:nvSpPr>
        <p:spPr>
          <a:xfrm>
            <a:off x="885349" y="1901949"/>
            <a:ext cx="8496300" cy="11509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endParaRPr lang="fr-FR" altLang="fr-FR" sz="700" dirty="0"/>
          </a:p>
          <a:p>
            <a:pPr marL="609600" indent="-609600">
              <a:lnSpc>
                <a:spcPct val="150000"/>
              </a:lnSpc>
              <a:buClr>
                <a:srgbClr val="6666FF"/>
              </a:buClr>
              <a:buFont typeface="Wingdings" pitchFamily="2" charset="2"/>
              <a:buNone/>
            </a:pPr>
            <a:r>
              <a:rPr lang="fr-FR" altLang="fr-FR" sz="1600" b="1" i="1" u="sng" dirty="0"/>
              <a:t>le modèle hiérarchique correspondant est constitué de 2 définitions d’arborescence :</a:t>
            </a:r>
            <a:r>
              <a:rPr lang="fr-FR" altLang="fr-FR" sz="1600" dirty="0"/>
              <a:t> 	</a:t>
            </a:r>
          </a:p>
          <a:p>
            <a:pPr marL="609600" indent="-609600">
              <a:lnSpc>
                <a:spcPct val="150000"/>
              </a:lnSpc>
              <a:buClr>
                <a:srgbClr val="6666FF"/>
              </a:buClr>
              <a:buFont typeface="Wingdings" pitchFamily="2" charset="2"/>
              <a:buNone/>
            </a:pPr>
            <a:r>
              <a:rPr lang="fr-FR" altLang="fr-FR" sz="1600" dirty="0"/>
              <a:t> </a:t>
            </a:r>
          </a:p>
          <a:p>
            <a:pPr marL="609600" indent="-609600">
              <a:lnSpc>
                <a:spcPct val="150000"/>
              </a:lnSpc>
              <a:buClr>
                <a:srgbClr val="6666FF"/>
              </a:buClr>
              <a:buFont typeface="Wingdings" pitchFamily="2" charset="2"/>
              <a:buNone/>
            </a:pPr>
            <a:endParaRPr lang="fr-FR" altLang="fr-FR" sz="1600" dirty="0"/>
          </a:p>
        </p:txBody>
      </p:sp>
      <p:sp>
        <p:nvSpPr>
          <p:cNvPr id="5" name="Text Box 4">
            <a:extLst>
              <a:ext uri="{FF2B5EF4-FFF2-40B4-BE49-F238E27FC236}">
                <a16:creationId xmlns:a16="http://schemas.microsoft.com/office/drawing/2014/main" id="{70253099-8528-605C-8A2E-78B3E9F09C96}"/>
              </a:ext>
            </a:extLst>
          </p:cNvPr>
          <p:cNvSpPr txBox="1">
            <a:spLocks noChangeArrowheads="1"/>
          </p:cNvSpPr>
          <p:nvPr/>
        </p:nvSpPr>
        <p:spPr bwMode="auto">
          <a:xfrm>
            <a:off x="1602899" y="3098924"/>
            <a:ext cx="1584325" cy="314325"/>
          </a:xfrm>
          <a:prstGeom prst="rect">
            <a:avLst/>
          </a:prstGeom>
          <a:noFill/>
          <a:ln w="9525" algn="ctr">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a:t>Professeur</a:t>
            </a:r>
          </a:p>
        </p:txBody>
      </p:sp>
      <p:sp>
        <p:nvSpPr>
          <p:cNvPr id="6" name="Text Box 5">
            <a:extLst>
              <a:ext uri="{FF2B5EF4-FFF2-40B4-BE49-F238E27FC236}">
                <a16:creationId xmlns:a16="http://schemas.microsoft.com/office/drawing/2014/main" id="{D73B9A27-D92C-0569-28EE-F22125DDD359}"/>
              </a:ext>
            </a:extLst>
          </p:cNvPr>
          <p:cNvSpPr txBox="1">
            <a:spLocks noChangeArrowheads="1"/>
          </p:cNvSpPr>
          <p:nvPr/>
        </p:nvSpPr>
        <p:spPr bwMode="auto">
          <a:xfrm>
            <a:off x="1602899" y="4035549"/>
            <a:ext cx="1584325" cy="314325"/>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a:t>Cours</a:t>
            </a:r>
          </a:p>
        </p:txBody>
      </p:sp>
      <p:sp>
        <p:nvSpPr>
          <p:cNvPr id="7" name="Text Box 6">
            <a:extLst>
              <a:ext uri="{FF2B5EF4-FFF2-40B4-BE49-F238E27FC236}">
                <a16:creationId xmlns:a16="http://schemas.microsoft.com/office/drawing/2014/main" id="{C44D0F86-9742-D23F-DB33-CEFC83BCFA7C}"/>
              </a:ext>
            </a:extLst>
          </p:cNvPr>
          <p:cNvSpPr txBox="1">
            <a:spLocks noChangeArrowheads="1"/>
          </p:cNvSpPr>
          <p:nvPr/>
        </p:nvSpPr>
        <p:spPr bwMode="auto">
          <a:xfrm>
            <a:off x="1820386" y="4827711"/>
            <a:ext cx="1152525" cy="314325"/>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a:t>Salle</a:t>
            </a:r>
          </a:p>
        </p:txBody>
      </p:sp>
      <p:sp>
        <p:nvSpPr>
          <p:cNvPr id="8" name="Text Box 7">
            <a:extLst>
              <a:ext uri="{FF2B5EF4-FFF2-40B4-BE49-F238E27FC236}">
                <a16:creationId xmlns:a16="http://schemas.microsoft.com/office/drawing/2014/main" id="{17F97A83-9622-6212-86C7-02B46C280940}"/>
              </a:ext>
            </a:extLst>
          </p:cNvPr>
          <p:cNvSpPr txBox="1">
            <a:spLocks noChangeArrowheads="1"/>
          </p:cNvSpPr>
          <p:nvPr/>
        </p:nvSpPr>
        <p:spPr bwMode="auto">
          <a:xfrm>
            <a:off x="1820386" y="5619874"/>
            <a:ext cx="1152525" cy="314325"/>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a:t>Étudiant</a:t>
            </a:r>
          </a:p>
        </p:txBody>
      </p:sp>
      <p:grpSp>
        <p:nvGrpSpPr>
          <p:cNvPr id="9" name="Group 8">
            <a:extLst>
              <a:ext uri="{FF2B5EF4-FFF2-40B4-BE49-F238E27FC236}">
                <a16:creationId xmlns:a16="http://schemas.microsoft.com/office/drawing/2014/main" id="{91847D5F-D346-2630-D8FD-03CAAC8B460E}"/>
              </a:ext>
            </a:extLst>
          </p:cNvPr>
          <p:cNvGrpSpPr>
            <a:grpSpLocks/>
          </p:cNvGrpSpPr>
          <p:nvPr/>
        </p:nvGrpSpPr>
        <p:grpSpPr bwMode="auto">
          <a:xfrm rot="5400000">
            <a:off x="1867217" y="3580730"/>
            <a:ext cx="693738" cy="215900"/>
            <a:chOff x="839" y="2523"/>
            <a:chExt cx="635" cy="0"/>
          </a:xfrm>
        </p:grpSpPr>
        <p:sp>
          <p:nvSpPr>
            <p:cNvPr id="10" name="Line 9">
              <a:extLst>
                <a:ext uri="{FF2B5EF4-FFF2-40B4-BE49-F238E27FC236}">
                  <a16:creationId xmlns:a16="http://schemas.microsoft.com/office/drawing/2014/main" id="{A84C63E2-3368-BC2F-006A-B79D2BA809C4}"/>
                </a:ext>
              </a:extLst>
            </p:cNvPr>
            <p:cNvSpPr>
              <a:spLocks noChangeShapeType="1"/>
            </p:cNvSpPr>
            <p:nvPr/>
          </p:nvSpPr>
          <p:spPr bwMode="auto">
            <a:xfrm>
              <a:off x="839" y="2523"/>
              <a:ext cx="590" cy="0"/>
            </a:xfrm>
            <a:prstGeom prst="line">
              <a:avLst/>
            </a:prstGeom>
            <a:noFill/>
            <a:ln w="9525">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 name="Line 10">
              <a:extLst>
                <a:ext uri="{FF2B5EF4-FFF2-40B4-BE49-F238E27FC236}">
                  <a16:creationId xmlns:a16="http://schemas.microsoft.com/office/drawing/2014/main" id="{286E7413-834F-710A-D749-1EF95A404A22}"/>
                </a:ext>
              </a:extLst>
            </p:cNvPr>
            <p:cNvSpPr>
              <a:spLocks noChangeShapeType="1"/>
            </p:cNvSpPr>
            <p:nvPr/>
          </p:nvSpPr>
          <p:spPr bwMode="auto">
            <a:xfrm>
              <a:off x="1020" y="2523"/>
              <a:ext cx="454" cy="0"/>
            </a:xfrm>
            <a:prstGeom prst="line">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12" name="Group 18">
            <a:extLst>
              <a:ext uri="{FF2B5EF4-FFF2-40B4-BE49-F238E27FC236}">
                <a16:creationId xmlns:a16="http://schemas.microsoft.com/office/drawing/2014/main" id="{5C31E110-16ED-E9EA-0BE5-3985A5C6E50F}"/>
              </a:ext>
            </a:extLst>
          </p:cNvPr>
          <p:cNvGrpSpPr>
            <a:grpSpLocks/>
          </p:cNvGrpSpPr>
          <p:nvPr/>
        </p:nvGrpSpPr>
        <p:grpSpPr bwMode="auto">
          <a:xfrm rot="5400000">
            <a:off x="1965642" y="4493543"/>
            <a:ext cx="503237" cy="215900"/>
            <a:chOff x="839" y="2523"/>
            <a:chExt cx="635" cy="0"/>
          </a:xfrm>
        </p:grpSpPr>
        <p:sp>
          <p:nvSpPr>
            <p:cNvPr id="13" name="Line 19">
              <a:extLst>
                <a:ext uri="{FF2B5EF4-FFF2-40B4-BE49-F238E27FC236}">
                  <a16:creationId xmlns:a16="http://schemas.microsoft.com/office/drawing/2014/main" id="{B4F20265-C051-10EB-3AE3-1D21A2C4F001}"/>
                </a:ext>
              </a:extLst>
            </p:cNvPr>
            <p:cNvSpPr>
              <a:spLocks noChangeShapeType="1"/>
            </p:cNvSpPr>
            <p:nvPr/>
          </p:nvSpPr>
          <p:spPr bwMode="auto">
            <a:xfrm>
              <a:off x="839" y="2523"/>
              <a:ext cx="590" cy="0"/>
            </a:xfrm>
            <a:prstGeom prst="line">
              <a:avLst/>
            </a:prstGeom>
            <a:noFill/>
            <a:ln w="9525">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 name="Line 20">
              <a:extLst>
                <a:ext uri="{FF2B5EF4-FFF2-40B4-BE49-F238E27FC236}">
                  <a16:creationId xmlns:a16="http://schemas.microsoft.com/office/drawing/2014/main" id="{31979B12-ED19-D13B-8921-3EA2C1F0B527}"/>
                </a:ext>
              </a:extLst>
            </p:cNvPr>
            <p:cNvSpPr>
              <a:spLocks noChangeShapeType="1"/>
            </p:cNvSpPr>
            <p:nvPr/>
          </p:nvSpPr>
          <p:spPr bwMode="auto">
            <a:xfrm>
              <a:off x="1020" y="2523"/>
              <a:ext cx="454" cy="0"/>
            </a:xfrm>
            <a:prstGeom prst="line">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15" name="Text Box 25">
            <a:extLst>
              <a:ext uri="{FF2B5EF4-FFF2-40B4-BE49-F238E27FC236}">
                <a16:creationId xmlns:a16="http://schemas.microsoft.com/office/drawing/2014/main" id="{DCEA56E0-EB15-7F7C-12A1-9AA75695C6AB}"/>
              </a:ext>
            </a:extLst>
          </p:cNvPr>
          <p:cNvSpPr txBox="1">
            <a:spLocks noChangeArrowheads="1"/>
          </p:cNvSpPr>
          <p:nvPr/>
        </p:nvSpPr>
        <p:spPr bwMode="auto">
          <a:xfrm>
            <a:off x="4268311" y="4106986"/>
            <a:ext cx="1296988" cy="314325"/>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a:t>Cours</a:t>
            </a:r>
          </a:p>
        </p:txBody>
      </p:sp>
      <p:sp>
        <p:nvSpPr>
          <p:cNvPr id="16" name="Text Box 27">
            <a:extLst>
              <a:ext uri="{FF2B5EF4-FFF2-40B4-BE49-F238E27FC236}">
                <a16:creationId xmlns:a16="http://schemas.microsoft.com/office/drawing/2014/main" id="{E97A2926-36CC-B73A-B3AE-7C09F41D0DE5}"/>
              </a:ext>
            </a:extLst>
          </p:cNvPr>
          <p:cNvSpPr txBox="1">
            <a:spLocks noChangeArrowheads="1"/>
          </p:cNvSpPr>
          <p:nvPr/>
        </p:nvSpPr>
        <p:spPr bwMode="auto">
          <a:xfrm>
            <a:off x="5854224" y="4106986"/>
            <a:ext cx="1152525" cy="314325"/>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a:t>Étudiant</a:t>
            </a:r>
          </a:p>
        </p:txBody>
      </p:sp>
      <p:sp>
        <p:nvSpPr>
          <p:cNvPr id="17" name="Text Box 37">
            <a:extLst>
              <a:ext uri="{FF2B5EF4-FFF2-40B4-BE49-F238E27FC236}">
                <a16:creationId xmlns:a16="http://schemas.microsoft.com/office/drawing/2014/main" id="{A57B78E5-39DD-D1CB-B997-AA454F070C72}"/>
              </a:ext>
            </a:extLst>
          </p:cNvPr>
          <p:cNvSpPr txBox="1">
            <a:spLocks noChangeArrowheads="1"/>
          </p:cNvSpPr>
          <p:nvPr/>
        </p:nvSpPr>
        <p:spPr bwMode="auto">
          <a:xfrm>
            <a:off x="5276374" y="3098924"/>
            <a:ext cx="863600" cy="314325"/>
          </a:xfrm>
          <a:prstGeom prst="rect">
            <a:avLst/>
          </a:prstGeom>
          <a:noFill/>
          <a:ln w="9525" algn="ctr">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a:t>Cycle</a:t>
            </a:r>
          </a:p>
        </p:txBody>
      </p:sp>
      <p:grpSp>
        <p:nvGrpSpPr>
          <p:cNvPr id="18" name="Group 38">
            <a:extLst>
              <a:ext uri="{FF2B5EF4-FFF2-40B4-BE49-F238E27FC236}">
                <a16:creationId xmlns:a16="http://schemas.microsoft.com/office/drawing/2014/main" id="{59172099-E9B6-E873-462B-0104828C036F}"/>
              </a:ext>
            </a:extLst>
          </p:cNvPr>
          <p:cNvGrpSpPr>
            <a:grpSpLocks/>
          </p:cNvGrpSpPr>
          <p:nvPr/>
        </p:nvGrpSpPr>
        <p:grpSpPr bwMode="auto">
          <a:xfrm rot="3218077">
            <a:off x="5544661" y="3687886"/>
            <a:ext cx="876300" cy="260350"/>
            <a:chOff x="839" y="2523"/>
            <a:chExt cx="635" cy="0"/>
          </a:xfrm>
        </p:grpSpPr>
        <p:sp>
          <p:nvSpPr>
            <p:cNvPr id="21" name="Line 39">
              <a:extLst>
                <a:ext uri="{FF2B5EF4-FFF2-40B4-BE49-F238E27FC236}">
                  <a16:creationId xmlns:a16="http://schemas.microsoft.com/office/drawing/2014/main" id="{B20C25B5-A370-9325-0B1D-77C550C8619B}"/>
                </a:ext>
              </a:extLst>
            </p:cNvPr>
            <p:cNvSpPr>
              <a:spLocks noChangeShapeType="1"/>
            </p:cNvSpPr>
            <p:nvPr/>
          </p:nvSpPr>
          <p:spPr bwMode="auto">
            <a:xfrm>
              <a:off x="839" y="2523"/>
              <a:ext cx="590" cy="0"/>
            </a:xfrm>
            <a:prstGeom prst="line">
              <a:avLst/>
            </a:prstGeom>
            <a:noFill/>
            <a:ln w="9525">
              <a:solidFill>
                <a:srgbClr val="CC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5" name="Line 40">
              <a:extLst>
                <a:ext uri="{FF2B5EF4-FFF2-40B4-BE49-F238E27FC236}">
                  <a16:creationId xmlns:a16="http://schemas.microsoft.com/office/drawing/2014/main" id="{29E6A276-8DE9-FD23-90B1-CCF5EF76F2E8}"/>
                </a:ext>
              </a:extLst>
            </p:cNvPr>
            <p:cNvSpPr>
              <a:spLocks noChangeShapeType="1"/>
            </p:cNvSpPr>
            <p:nvPr/>
          </p:nvSpPr>
          <p:spPr bwMode="auto">
            <a:xfrm>
              <a:off x="1020" y="2523"/>
              <a:ext cx="454" cy="0"/>
            </a:xfrm>
            <a:prstGeom prst="line">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27" name="Group 41">
            <a:extLst>
              <a:ext uri="{FF2B5EF4-FFF2-40B4-BE49-F238E27FC236}">
                <a16:creationId xmlns:a16="http://schemas.microsoft.com/office/drawing/2014/main" id="{613325A0-66D4-8B23-83D4-557A620E3E55}"/>
              </a:ext>
            </a:extLst>
          </p:cNvPr>
          <p:cNvGrpSpPr>
            <a:grpSpLocks/>
          </p:cNvGrpSpPr>
          <p:nvPr/>
        </p:nvGrpSpPr>
        <p:grpSpPr bwMode="auto">
          <a:xfrm rot="8029997">
            <a:off x="4750911" y="3579937"/>
            <a:ext cx="981075" cy="215900"/>
            <a:chOff x="839" y="2523"/>
            <a:chExt cx="635" cy="0"/>
          </a:xfrm>
        </p:grpSpPr>
        <p:sp>
          <p:nvSpPr>
            <p:cNvPr id="30" name="Line 42">
              <a:extLst>
                <a:ext uri="{FF2B5EF4-FFF2-40B4-BE49-F238E27FC236}">
                  <a16:creationId xmlns:a16="http://schemas.microsoft.com/office/drawing/2014/main" id="{53A33676-6108-B217-5519-230FB608D705}"/>
                </a:ext>
              </a:extLst>
            </p:cNvPr>
            <p:cNvSpPr>
              <a:spLocks noChangeShapeType="1"/>
            </p:cNvSpPr>
            <p:nvPr/>
          </p:nvSpPr>
          <p:spPr bwMode="auto">
            <a:xfrm>
              <a:off x="839" y="2523"/>
              <a:ext cx="590" cy="0"/>
            </a:xfrm>
            <a:prstGeom prst="line">
              <a:avLst/>
            </a:prstGeom>
            <a:noFill/>
            <a:ln w="9525">
              <a:solidFill>
                <a:srgbClr val="CC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1" name="Line 43">
              <a:extLst>
                <a:ext uri="{FF2B5EF4-FFF2-40B4-BE49-F238E27FC236}">
                  <a16:creationId xmlns:a16="http://schemas.microsoft.com/office/drawing/2014/main" id="{0CA3D52E-C825-E352-C699-AEE5D762F3C4}"/>
                </a:ext>
              </a:extLst>
            </p:cNvPr>
            <p:cNvSpPr>
              <a:spLocks noChangeShapeType="1"/>
            </p:cNvSpPr>
            <p:nvPr/>
          </p:nvSpPr>
          <p:spPr bwMode="auto">
            <a:xfrm>
              <a:off x="1020" y="2523"/>
              <a:ext cx="454" cy="0"/>
            </a:xfrm>
            <a:prstGeom prst="line">
              <a:avLst/>
            </a:prstGeom>
            <a:noFill/>
            <a:ln w="9525">
              <a:solidFill>
                <a:srgbClr val="CC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32" name="Group 44">
            <a:extLst>
              <a:ext uri="{FF2B5EF4-FFF2-40B4-BE49-F238E27FC236}">
                <a16:creationId xmlns:a16="http://schemas.microsoft.com/office/drawing/2014/main" id="{B47975A9-DA5F-594B-1F6B-1AFC0067FEBD}"/>
              </a:ext>
            </a:extLst>
          </p:cNvPr>
          <p:cNvGrpSpPr>
            <a:grpSpLocks/>
          </p:cNvGrpSpPr>
          <p:nvPr/>
        </p:nvGrpSpPr>
        <p:grpSpPr bwMode="auto">
          <a:xfrm rot="5400000">
            <a:off x="1965642" y="5285705"/>
            <a:ext cx="503238" cy="215900"/>
            <a:chOff x="839" y="2523"/>
            <a:chExt cx="635" cy="0"/>
          </a:xfrm>
        </p:grpSpPr>
        <p:sp>
          <p:nvSpPr>
            <p:cNvPr id="33" name="Line 45">
              <a:extLst>
                <a:ext uri="{FF2B5EF4-FFF2-40B4-BE49-F238E27FC236}">
                  <a16:creationId xmlns:a16="http://schemas.microsoft.com/office/drawing/2014/main" id="{0F9F479C-A24F-AD14-3A54-B793EB9ED845}"/>
                </a:ext>
              </a:extLst>
            </p:cNvPr>
            <p:cNvSpPr>
              <a:spLocks noChangeShapeType="1"/>
            </p:cNvSpPr>
            <p:nvPr/>
          </p:nvSpPr>
          <p:spPr bwMode="auto">
            <a:xfrm>
              <a:off x="839" y="2523"/>
              <a:ext cx="590" cy="0"/>
            </a:xfrm>
            <a:prstGeom prst="line">
              <a:avLst/>
            </a:prstGeom>
            <a:noFill/>
            <a:ln w="9525">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4" name="Line 46">
              <a:extLst>
                <a:ext uri="{FF2B5EF4-FFF2-40B4-BE49-F238E27FC236}">
                  <a16:creationId xmlns:a16="http://schemas.microsoft.com/office/drawing/2014/main" id="{FFC443EF-E32A-BF18-FD19-4A80F405AEED}"/>
                </a:ext>
              </a:extLst>
            </p:cNvPr>
            <p:cNvSpPr>
              <a:spLocks noChangeShapeType="1"/>
            </p:cNvSpPr>
            <p:nvPr/>
          </p:nvSpPr>
          <p:spPr bwMode="auto">
            <a:xfrm>
              <a:off x="1020" y="2523"/>
              <a:ext cx="454" cy="0"/>
            </a:xfrm>
            <a:prstGeom prst="line">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35" name="Text Box 47">
            <a:extLst>
              <a:ext uri="{FF2B5EF4-FFF2-40B4-BE49-F238E27FC236}">
                <a16:creationId xmlns:a16="http://schemas.microsoft.com/office/drawing/2014/main" id="{895EB1BD-9DC7-0874-A58B-1A389B02D522}"/>
              </a:ext>
            </a:extLst>
          </p:cNvPr>
          <p:cNvSpPr txBox="1">
            <a:spLocks noChangeArrowheads="1"/>
          </p:cNvSpPr>
          <p:nvPr/>
        </p:nvSpPr>
        <p:spPr bwMode="auto">
          <a:xfrm>
            <a:off x="956786" y="6221536"/>
            <a:ext cx="2952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b="1">
                <a:solidFill>
                  <a:srgbClr val="339966"/>
                </a:solidFill>
              </a:rPr>
              <a:t>1ère définition d’arborescence</a:t>
            </a:r>
          </a:p>
        </p:txBody>
      </p:sp>
      <p:sp>
        <p:nvSpPr>
          <p:cNvPr id="36" name="Text Box 48">
            <a:extLst>
              <a:ext uri="{FF2B5EF4-FFF2-40B4-BE49-F238E27FC236}">
                <a16:creationId xmlns:a16="http://schemas.microsoft.com/office/drawing/2014/main" id="{E2E03666-52B0-C87D-3BD8-7727A5AC93EA}"/>
              </a:ext>
            </a:extLst>
          </p:cNvPr>
          <p:cNvSpPr txBox="1">
            <a:spLocks noChangeArrowheads="1"/>
          </p:cNvSpPr>
          <p:nvPr/>
        </p:nvSpPr>
        <p:spPr bwMode="auto">
          <a:xfrm>
            <a:off x="4196874" y="4781674"/>
            <a:ext cx="2952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b="1">
                <a:solidFill>
                  <a:srgbClr val="339966"/>
                </a:solidFill>
              </a:rPr>
              <a:t>1éme définition d’arborescence</a:t>
            </a:r>
          </a:p>
        </p:txBody>
      </p:sp>
      <p:sp>
        <p:nvSpPr>
          <p:cNvPr id="37" name="ZoneTexte 36">
            <a:extLst>
              <a:ext uri="{FF2B5EF4-FFF2-40B4-BE49-F238E27FC236}">
                <a16:creationId xmlns:a16="http://schemas.microsoft.com/office/drawing/2014/main" id="{17833778-C641-FBCC-3708-7D660C2B74F0}"/>
              </a:ext>
            </a:extLst>
          </p:cNvPr>
          <p:cNvSpPr txBox="1"/>
          <p:nvPr/>
        </p:nvSpPr>
        <p:spPr>
          <a:xfrm>
            <a:off x="3645661" y="1574932"/>
            <a:ext cx="2432397" cy="400110"/>
          </a:xfrm>
          <a:prstGeom prst="rect">
            <a:avLst/>
          </a:prstGeom>
          <a:noFill/>
        </p:spPr>
        <p:txBody>
          <a:bodyPr wrap="none" rtlCol="0">
            <a:spAutoFit/>
          </a:bodyPr>
          <a:lstStyle/>
          <a:p>
            <a:r>
              <a:rPr lang="fr-FR" sz="2000" b="1" dirty="0">
                <a:latin typeface="+mn-lt"/>
              </a:rPr>
              <a:t>Modèle Hiérarchique</a:t>
            </a:r>
          </a:p>
        </p:txBody>
      </p:sp>
      <p:sp>
        <p:nvSpPr>
          <p:cNvPr id="39" name="Espace réservé du numéro de diapositive 38">
            <a:extLst>
              <a:ext uri="{FF2B5EF4-FFF2-40B4-BE49-F238E27FC236}">
                <a16:creationId xmlns:a16="http://schemas.microsoft.com/office/drawing/2014/main" id="{C1981B9A-BDAF-49E5-4BF1-7B53626E826C}"/>
              </a:ext>
            </a:extLst>
          </p:cNvPr>
          <p:cNvSpPr>
            <a:spLocks noGrp="1"/>
          </p:cNvSpPr>
          <p:nvPr>
            <p:ph type="sldNum" sz="quarter" idx="12"/>
          </p:nvPr>
        </p:nvSpPr>
        <p:spPr>
          <a:xfrm>
            <a:off x="4604343" y="6398283"/>
            <a:ext cx="2743200" cy="365125"/>
          </a:xfrm>
        </p:spPr>
        <p:txBody>
          <a:bodyPr/>
          <a:lstStyle/>
          <a:p>
            <a:pPr algn="ctr"/>
            <a:fld id="{14385F30-F5BB-45A0-A756-346F67DA10C3}" type="slidenum">
              <a:rPr lang="en-US" smtClean="0"/>
              <a:pPr algn="ctr"/>
              <a:t>24</a:t>
            </a:fld>
            <a:endParaRPr lang="en-US" dirty="0"/>
          </a:p>
        </p:txBody>
      </p:sp>
    </p:spTree>
    <p:extLst>
      <p:ext uri="{BB962C8B-B14F-4D97-AF65-F5344CB8AC3E}">
        <p14:creationId xmlns:p14="http://schemas.microsoft.com/office/powerpoint/2010/main" val="506663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 de bases de données</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C3F0C50C-E6F1-0D6E-546B-CE64EEF470CD}"/>
              </a:ext>
            </a:extLst>
          </p:cNvPr>
          <p:cNvSpPr txBox="1">
            <a:spLocks noChangeArrowheads="1"/>
          </p:cNvSpPr>
          <p:nvPr/>
        </p:nvSpPr>
        <p:spPr>
          <a:xfrm>
            <a:off x="468146" y="1881186"/>
            <a:ext cx="8496300" cy="20875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600" b="1" u="sng" dirty="0">
                <a:solidFill>
                  <a:srgbClr val="CC3300"/>
                </a:solidFill>
              </a:rPr>
              <a:t>2- Caractéristiques du modèle :</a:t>
            </a:r>
            <a:r>
              <a:rPr lang="fr-FR" altLang="fr-FR" sz="1600" dirty="0"/>
              <a:t>		</a:t>
            </a:r>
            <a:endParaRPr lang="fr-FR" altLang="fr-FR" sz="1600" b="1" dirty="0"/>
          </a:p>
          <a:p>
            <a:pPr marL="609600" indent="-609600">
              <a:lnSpc>
                <a:spcPct val="150000"/>
              </a:lnSpc>
              <a:buClr>
                <a:srgbClr val="6666FF"/>
              </a:buClr>
              <a:buFont typeface="Wingdings" pitchFamily="2" charset="2"/>
              <a:buNone/>
            </a:pPr>
            <a:r>
              <a:rPr lang="fr-FR" altLang="fr-FR" sz="1600" b="1" i="1" u="sng" dirty="0">
                <a:solidFill>
                  <a:srgbClr val="3333CC"/>
                </a:solidFill>
              </a:rPr>
              <a:t>a- La relation Parent-Enfant</a:t>
            </a:r>
            <a:r>
              <a:rPr lang="fr-FR" altLang="fr-FR" sz="1600" dirty="0"/>
              <a:t> : une occurrence d’entité d’un niveau i est dite parent, si elle</a:t>
            </a:r>
          </a:p>
          <a:p>
            <a:pPr marL="609600" indent="-609600">
              <a:lnSpc>
                <a:spcPct val="150000"/>
              </a:lnSpc>
              <a:buClr>
                <a:srgbClr val="6666FF"/>
              </a:buClr>
              <a:buFont typeface="Wingdings" pitchFamily="2" charset="2"/>
              <a:buNone/>
            </a:pPr>
            <a:r>
              <a:rPr lang="fr-FR" altLang="fr-FR" sz="1600" dirty="0"/>
              <a:t> est associée avec au moins une occurrence d’entité de niveau i+1</a:t>
            </a:r>
          </a:p>
          <a:p>
            <a:pPr marL="609600" indent="-609600">
              <a:lnSpc>
                <a:spcPct val="150000"/>
              </a:lnSpc>
              <a:buClr>
                <a:srgbClr val="6666FF"/>
              </a:buClr>
              <a:buFont typeface="Wingdings" pitchFamily="2" charset="2"/>
              <a:buNone/>
            </a:pPr>
            <a:endParaRPr lang="fr-FR" altLang="fr-FR" sz="700" i="1" dirty="0">
              <a:solidFill>
                <a:srgbClr val="800080"/>
              </a:solidFill>
            </a:endParaRPr>
          </a:p>
          <a:p>
            <a:pPr marL="609600" indent="-609600">
              <a:lnSpc>
                <a:spcPct val="150000"/>
              </a:lnSpc>
              <a:buClr>
                <a:srgbClr val="6666FF"/>
              </a:buClr>
              <a:buFont typeface="Wingdings" pitchFamily="2" charset="2"/>
              <a:buNone/>
            </a:pPr>
            <a:r>
              <a:rPr lang="fr-FR" altLang="fr-FR" sz="1600" b="1" i="1" u="sng" dirty="0"/>
              <a:t>Exemple :</a:t>
            </a:r>
            <a:r>
              <a:rPr lang="fr-FR" altLang="fr-FR" sz="1600" dirty="0"/>
              <a:t> soit le modèle hiérarchique suivant	</a:t>
            </a:r>
          </a:p>
          <a:p>
            <a:pPr marL="609600" indent="-609600">
              <a:lnSpc>
                <a:spcPct val="150000"/>
              </a:lnSpc>
              <a:buClr>
                <a:srgbClr val="6666FF"/>
              </a:buClr>
              <a:buFont typeface="Wingdings" pitchFamily="2" charset="2"/>
              <a:buNone/>
            </a:pPr>
            <a:r>
              <a:rPr lang="fr-FR" altLang="fr-FR" sz="1600" dirty="0"/>
              <a:t> </a:t>
            </a:r>
          </a:p>
          <a:p>
            <a:pPr marL="609600" indent="-609600">
              <a:lnSpc>
                <a:spcPct val="150000"/>
              </a:lnSpc>
              <a:buClr>
                <a:srgbClr val="6666FF"/>
              </a:buClr>
              <a:buFont typeface="Wingdings" pitchFamily="2" charset="2"/>
              <a:buNone/>
            </a:pPr>
            <a:endParaRPr lang="fr-FR" altLang="fr-FR" sz="1600" dirty="0"/>
          </a:p>
        </p:txBody>
      </p:sp>
      <p:sp>
        <p:nvSpPr>
          <p:cNvPr id="5" name="Text Box 14">
            <a:extLst>
              <a:ext uri="{FF2B5EF4-FFF2-40B4-BE49-F238E27FC236}">
                <a16:creationId xmlns:a16="http://schemas.microsoft.com/office/drawing/2014/main" id="{37CB09BB-F2B1-0182-18D8-02358DD4BCB6}"/>
              </a:ext>
            </a:extLst>
          </p:cNvPr>
          <p:cNvSpPr txBox="1">
            <a:spLocks noChangeArrowheads="1"/>
          </p:cNvSpPr>
          <p:nvPr/>
        </p:nvSpPr>
        <p:spPr bwMode="auto">
          <a:xfrm>
            <a:off x="4952338" y="3604400"/>
            <a:ext cx="1584325" cy="333375"/>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b="1"/>
              <a:t>Département</a:t>
            </a:r>
          </a:p>
        </p:txBody>
      </p:sp>
      <p:sp>
        <p:nvSpPr>
          <p:cNvPr id="6" name="Text Box 15">
            <a:extLst>
              <a:ext uri="{FF2B5EF4-FFF2-40B4-BE49-F238E27FC236}">
                <a16:creationId xmlns:a16="http://schemas.microsoft.com/office/drawing/2014/main" id="{8269B421-51CF-23E9-D9BC-CCE54D4A48D4}"/>
              </a:ext>
            </a:extLst>
          </p:cNvPr>
          <p:cNvSpPr txBox="1">
            <a:spLocks noChangeArrowheads="1"/>
          </p:cNvSpPr>
          <p:nvPr/>
        </p:nvSpPr>
        <p:spPr bwMode="auto">
          <a:xfrm>
            <a:off x="4952338" y="4541025"/>
            <a:ext cx="1584325" cy="314325"/>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a:t>Division</a:t>
            </a:r>
          </a:p>
        </p:txBody>
      </p:sp>
      <p:sp>
        <p:nvSpPr>
          <p:cNvPr id="7" name="Text Box 16">
            <a:extLst>
              <a:ext uri="{FF2B5EF4-FFF2-40B4-BE49-F238E27FC236}">
                <a16:creationId xmlns:a16="http://schemas.microsoft.com/office/drawing/2014/main" id="{0E97CD24-204A-199C-D42D-10D822CCE25B}"/>
              </a:ext>
            </a:extLst>
          </p:cNvPr>
          <p:cNvSpPr txBox="1">
            <a:spLocks noChangeArrowheads="1"/>
          </p:cNvSpPr>
          <p:nvPr/>
        </p:nvSpPr>
        <p:spPr bwMode="auto">
          <a:xfrm>
            <a:off x="4015713" y="5549087"/>
            <a:ext cx="1296987" cy="314325"/>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a:t>Employé</a:t>
            </a:r>
          </a:p>
        </p:txBody>
      </p:sp>
      <p:sp>
        <p:nvSpPr>
          <p:cNvPr id="8" name="Text Box 17">
            <a:extLst>
              <a:ext uri="{FF2B5EF4-FFF2-40B4-BE49-F238E27FC236}">
                <a16:creationId xmlns:a16="http://schemas.microsoft.com/office/drawing/2014/main" id="{802B492C-063B-873D-AE7A-94E9814CC602}"/>
              </a:ext>
            </a:extLst>
          </p:cNvPr>
          <p:cNvSpPr txBox="1">
            <a:spLocks noChangeArrowheads="1"/>
          </p:cNvSpPr>
          <p:nvPr/>
        </p:nvSpPr>
        <p:spPr bwMode="auto">
          <a:xfrm>
            <a:off x="6247738" y="5549087"/>
            <a:ext cx="1008062" cy="314325"/>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a:t>Projet</a:t>
            </a:r>
          </a:p>
        </p:txBody>
      </p:sp>
      <p:grpSp>
        <p:nvGrpSpPr>
          <p:cNvPr id="9" name="Group 18">
            <a:extLst>
              <a:ext uri="{FF2B5EF4-FFF2-40B4-BE49-F238E27FC236}">
                <a16:creationId xmlns:a16="http://schemas.microsoft.com/office/drawing/2014/main" id="{496DEF02-0A4E-F1C6-D461-2ABCBA8DFC1B}"/>
              </a:ext>
            </a:extLst>
          </p:cNvPr>
          <p:cNvGrpSpPr>
            <a:grpSpLocks/>
          </p:cNvGrpSpPr>
          <p:nvPr/>
        </p:nvGrpSpPr>
        <p:grpSpPr bwMode="auto">
          <a:xfrm rot="5400000">
            <a:off x="5216656" y="4086206"/>
            <a:ext cx="693738" cy="215900"/>
            <a:chOff x="839" y="2523"/>
            <a:chExt cx="635" cy="0"/>
          </a:xfrm>
        </p:grpSpPr>
        <p:sp>
          <p:nvSpPr>
            <p:cNvPr id="10" name="Line 19">
              <a:extLst>
                <a:ext uri="{FF2B5EF4-FFF2-40B4-BE49-F238E27FC236}">
                  <a16:creationId xmlns:a16="http://schemas.microsoft.com/office/drawing/2014/main" id="{F1433A0F-0ABC-79C5-52E1-AA3736F89CA8}"/>
                </a:ext>
              </a:extLst>
            </p:cNvPr>
            <p:cNvSpPr>
              <a:spLocks noChangeShapeType="1"/>
            </p:cNvSpPr>
            <p:nvPr/>
          </p:nvSpPr>
          <p:spPr bwMode="auto">
            <a:xfrm>
              <a:off x="839" y="2523"/>
              <a:ext cx="590" cy="0"/>
            </a:xfrm>
            <a:prstGeom prst="line">
              <a:avLst/>
            </a:prstGeom>
            <a:noFill/>
            <a:ln w="9525">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 name="Line 20">
              <a:extLst>
                <a:ext uri="{FF2B5EF4-FFF2-40B4-BE49-F238E27FC236}">
                  <a16:creationId xmlns:a16="http://schemas.microsoft.com/office/drawing/2014/main" id="{A49A3878-CB61-A716-541F-44E6112CF03C}"/>
                </a:ext>
              </a:extLst>
            </p:cNvPr>
            <p:cNvSpPr>
              <a:spLocks noChangeShapeType="1"/>
            </p:cNvSpPr>
            <p:nvPr/>
          </p:nvSpPr>
          <p:spPr bwMode="auto">
            <a:xfrm>
              <a:off x="1020" y="2523"/>
              <a:ext cx="454" cy="0"/>
            </a:xfrm>
            <a:prstGeom prst="line">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12" name="Group 21">
            <a:extLst>
              <a:ext uri="{FF2B5EF4-FFF2-40B4-BE49-F238E27FC236}">
                <a16:creationId xmlns:a16="http://schemas.microsoft.com/office/drawing/2014/main" id="{047E08FB-2D4E-9443-B5C5-7D99352E4FD3}"/>
              </a:ext>
            </a:extLst>
          </p:cNvPr>
          <p:cNvGrpSpPr>
            <a:grpSpLocks/>
          </p:cNvGrpSpPr>
          <p:nvPr/>
        </p:nvGrpSpPr>
        <p:grpSpPr bwMode="auto">
          <a:xfrm rot="18391957" flipH="1">
            <a:off x="4591975" y="5188725"/>
            <a:ext cx="828675" cy="107950"/>
            <a:chOff x="839" y="2523"/>
            <a:chExt cx="635" cy="0"/>
          </a:xfrm>
        </p:grpSpPr>
        <p:sp>
          <p:nvSpPr>
            <p:cNvPr id="13" name="Line 22">
              <a:extLst>
                <a:ext uri="{FF2B5EF4-FFF2-40B4-BE49-F238E27FC236}">
                  <a16:creationId xmlns:a16="http://schemas.microsoft.com/office/drawing/2014/main" id="{9FCA877F-2F27-A15F-1844-57A3207AD080}"/>
                </a:ext>
              </a:extLst>
            </p:cNvPr>
            <p:cNvSpPr>
              <a:spLocks noChangeShapeType="1"/>
            </p:cNvSpPr>
            <p:nvPr/>
          </p:nvSpPr>
          <p:spPr bwMode="auto">
            <a:xfrm>
              <a:off x="839" y="2523"/>
              <a:ext cx="590" cy="0"/>
            </a:xfrm>
            <a:prstGeom prst="line">
              <a:avLst/>
            </a:prstGeom>
            <a:noFill/>
            <a:ln w="9525">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 name="Line 23">
              <a:extLst>
                <a:ext uri="{FF2B5EF4-FFF2-40B4-BE49-F238E27FC236}">
                  <a16:creationId xmlns:a16="http://schemas.microsoft.com/office/drawing/2014/main" id="{2FB444AC-3DD5-5ECD-D42B-C4B0933401B6}"/>
                </a:ext>
              </a:extLst>
            </p:cNvPr>
            <p:cNvSpPr>
              <a:spLocks noChangeShapeType="1"/>
            </p:cNvSpPr>
            <p:nvPr/>
          </p:nvSpPr>
          <p:spPr bwMode="auto">
            <a:xfrm>
              <a:off x="1020" y="2523"/>
              <a:ext cx="454" cy="0"/>
            </a:xfrm>
            <a:prstGeom prst="line">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nvGrpSpPr>
          <p:cNvPr id="15" name="Group 24">
            <a:extLst>
              <a:ext uri="{FF2B5EF4-FFF2-40B4-BE49-F238E27FC236}">
                <a16:creationId xmlns:a16="http://schemas.microsoft.com/office/drawing/2014/main" id="{E83D182C-51E1-1309-F42E-830521F8B721}"/>
              </a:ext>
            </a:extLst>
          </p:cNvPr>
          <p:cNvGrpSpPr>
            <a:grpSpLocks/>
          </p:cNvGrpSpPr>
          <p:nvPr/>
        </p:nvGrpSpPr>
        <p:grpSpPr bwMode="auto">
          <a:xfrm rot="13809577" flipH="1">
            <a:off x="5995325" y="5117288"/>
            <a:ext cx="828675" cy="107950"/>
            <a:chOff x="839" y="2523"/>
            <a:chExt cx="635" cy="0"/>
          </a:xfrm>
        </p:grpSpPr>
        <p:sp>
          <p:nvSpPr>
            <p:cNvPr id="16" name="Line 25">
              <a:extLst>
                <a:ext uri="{FF2B5EF4-FFF2-40B4-BE49-F238E27FC236}">
                  <a16:creationId xmlns:a16="http://schemas.microsoft.com/office/drawing/2014/main" id="{D8324315-FAA5-95CB-434E-DC2EAE52A7F2}"/>
                </a:ext>
              </a:extLst>
            </p:cNvPr>
            <p:cNvSpPr>
              <a:spLocks noChangeShapeType="1"/>
            </p:cNvSpPr>
            <p:nvPr/>
          </p:nvSpPr>
          <p:spPr bwMode="auto">
            <a:xfrm>
              <a:off x="839" y="2523"/>
              <a:ext cx="590" cy="0"/>
            </a:xfrm>
            <a:prstGeom prst="line">
              <a:avLst/>
            </a:prstGeom>
            <a:noFill/>
            <a:ln w="9525">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7" name="Line 26">
              <a:extLst>
                <a:ext uri="{FF2B5EF4-FFF2-40B4-BE49-F238E27FC236}">
                  <a16:creationId xmlns:a16="http://schemas.microsoft.com/office/drawing/2014/main" id="{C6FFE053-8C69-AE44-6CAF-31BEDD113D66}"/>
                </a:ext>
              </a:extLst>
            </p:cNvPr>
            <p:cNvSpPr>
              <a:spLocks noChangeShapeType="1"/>
            </p:cNvSpPr>
            <p:nvPr/>
          </p:nvSpPr>
          <p:spPr bwMode="auto">
            <a:xfrm>
              <a:off x="1020" y="2523"/>
              <a:ext cx="454" cy="0"/>
            </a:xfrm>
            <a:prstGeom prst="line">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18" name="Text Box 27">
            <a:extLst>
              <a:ext uri="{FF2B5EF4-FFF2-40B4-BE49-F238E27FC236}">
                <a16:creationId xmlns:a16="http://schemas.microsoft.com/office/drawing/2014/main" id="{916E416E-A6CD-6EFD-734B-4D9D847E4D36}"/>
              </a:ext>
            </a:extLst>
          </p:cNvPr>
          <p:cNvSpPr txBox="1">
            <a:spLocks noChangeArrowheads="1"/>
          </p:cNvSpPr>
          <p:nvPr/>
        </p:nvSpPr>
        <p:spPr bwMode="auto">
          <a:xfrm>
            <a:off x="3368013" y="6196787"/>
            <a:ext cx="1296987" cy="314325"/>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a:t>Enfant</a:t>
            </a:r>
          </a:p>
        </p:txBody>
      </p:sp>
      <p:grpSp>
        <p:nvGrpSpPr>
          <p:cNvPr id="21" name="Group 28">
            <a:extLst>
              <a:ext uri="{FF2B5EF4-FFF2-40B4-BE49-F238E27FC236}">
                <a16:creationId xmlns:a16="http://schemas.microsoft.com/office/drawing/2014/main" id="{225AEC49-4873-AF18-CDD4-77B3A6F1F2BE}"/>
              </a:ext>
            </a:extLst>
          </p:cNvPr>
          <p:cNvGrpSpPr>
            <a:grpSpLocks/>
          </p:cNvGrpSpPr>
          <p:nvPr/>
        </p:nvGrpSpPr>
        <p:grpSpPr bwMode="auto">
          <a:xfrm rot="18391957" flipH="1">
            <a:off x="4086356" y="6016606"/>
            <a:ext cx="396875" cy="179388"/>
            <a:chOff x="839" y="2523"/>
            <a:chExt cx="635" cy="0"/>
          </a:xfrm>
        </p:grpSpPr>
        <p:sp>
          <p:nvSpPr>
            <p:cNvPr id="25" name="Line 29">
              <a:extLst>
                <a:ext uri="{FF2B5EF4-FFF2-40B4-BE49-F238E27FC236}">
                  <a16:creationId xmlns:a16="http://schemas.microsoft.com/office/drawing/2014/main" id="{719D467A-E0A4-4555-98B8-9E31C6C493E0}"/>
                </a:ext>
              </a:extLst>
            </p:cNvPr>
            <p:cNvSpPr>
              <a:spLocks noChangeShapeType="1"/>
            </p:cNvSpPr>
            <p:nvPr/>
          </p:nvSpPr>
          <p:spPr bwMode="auto">
            <a:xfrm>
              <a:off x="839" y="2523"/>
              <a:ext cx="590" cy="0"/>
            </a:xfrm>
            <a:prstGeom prst="line">
              <a:avLst/>
            </a:prstGeom>
            <a:noFill/>
            <a:ln w="9525">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7" name="Line 30">
              <a:extLst>
                <a:ext uri="{FF2B5EF4-FFF2-40B4-BE49-F238E27FC236}">
                  <a16:creationId xmlns:a16="http://schemas.microsoft.com/office/drawing/2014/main" id="{4609F46E-91C5-4020-9783-F227FE027529}"/>
                </a:ext>
              </a:extLst>
            </p:cNvPr>
            <p:cNvSpPr>
              <a:spLocks noChangeShapeType="1"/>
            </p:cNvSpPr>
            <p:nvPr/>
          </p:nvSpPr>
          <p:spPr bwMode="auto">
            <a:xfrm>
              <a:off x="1020" y="2523"/>
              <a:ext cx="454" cy="0"/>
            </a:xfrm>
            <a:prstGeom prst="line">
              <a:avLst/>
            </a:prstGeom>
            <a:noFill/>
            <a:ln w="952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30" name="Text Box 31">
            <a:extLst>
              <a:ext uri="{FF2B5EF4-FFF2-40B4-BE49-F238E27FC236}">
                <a16:creationId xmlns:a16="http://schemas.microsoft.com/office/drawing/2014/main" id="{E92FE506-6BC2-E76C-CC8B-94638DA9CCF2}"/>
              </a:ext>
            </a:extLst>
          </p:cNvPr>
          <p:cNvSpPr txBox="1">
            <a:spLocks noChangeArrowheads="1"/>
          </p:cNvSpPr>
          <p:nvPr/>
        </p:nvSpPr>
        <p:spPr bwMode="auto">
          <a:xfrm>
            <a:off x="7471700" y="3604400"/>
            <a:ext cx="1296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i="1">
                <a:solidFill>
                  <a:srgbClr val="CC3300"/>
                </a:solidFill>
              </a:rPr>
              <a:t>Niveau 0</a:t>
            </a:r>
          </a:p>
        </p:txBody>
      </p:sp>
      <p:sp>
        <p:nvSpPr>
          <p:cNvPr id="31" name="Text Box 32">
            <a:extLst>
              <a:ext uri="{FF2B5EF4-FFF2-40B4-BE49-F238E27FC236}">
                <a16:creationId xmlns:a16="http://schemas.microsoft.com/office/drawing/2014/main" id="{9DDFEA0E-C952-E3FD-5EAB-C13470793366}"/>
              </a:ext>
            </a:extLst>
          </p:cNvPr>
          <p:cNvSpPr txBox="1">
            <a:spLocks noChangeArrowheads="1"/>
          </p:cNvSpPr>
          <p:nvPr/>
        </p:nvSpPr>
        <p:spPr bwMode="auto">
          <a:xfrm>
            <a:off x="7471700" y="4539437"/>
            <a:ext cx="1296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i="1">
                <a:solidFill>
                  <a:srgbClr val="CC3300"/>
                </a:solidFill>
              </a:rPr>
              <a:t>Niveau 1</a:t>
            </a:r>
          </a:p>
        </p:txBody>
      </p:sp>
      <p:sp>
        <p:nvSpPr>
          <p:cNvPr id="32" name="Text Box 33">
            <a:extLst>
              <a:ext uri="{FF2B5EF4-FFF2-40B4-BE49-F238E27FC236}">
                <a16:creationId xmlns:a16="http://schemas.microsoft.com/office/drawing/2014/main" id="{4B85CD6B-D4FC-8E62-8ACD-723D76AD5A80}"/>
              </a:ext>
            </a:extLst>
          </p:cNvPr>
          <p:cNvSpPr txBox="1">
            <a:spLocks noChangeArrowheads="1"/>
          </p:cNvSpPr>
          <p:nvPr/>
        </p:nvSpPr>
        <p:spPr bwMode="auto">
          <a:xfrm>
            <a:off x="7471700" y="5547500"/>
            <a:ext cx="1296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i="1">
                <a:solidFill>
                  <a:srgbClr val="CC3300"/>
                </a:solidFill>
              </a:rPr>
              <a:t>Niveau 2</a:t>
            </a:r>
          </a:p>
        </p:txBody>
      </p:sp>
      <p:sp>
        <p:nvSpPr>
          <p:cNvPr id="33" name="Text Box 34">
            <a:extLst>
              <a:ext uri="{FF2B5EF4-FFF2-40B4-BE49-F238E27FC236}">
                <a16:creationId xmlns:a16="http://schemas.microsoft.com/office/drawing/2014/main" id="{36545710-A0AD-59B0-C580-2CAAF35C21C6}"/>
              </a:ext>
            </a:extLst>
          </p:cNvPr>
          <p:cNvSpPr txBox="1">
            <a:spLocks noChangeArrowheads="1"/>
          </p:cNvSpPr>
          <p:nvPr/>
        </p:nvSpPr>
        <p:spPr bwMode="auto">
          <a:xfrm>
            <a:off x="7471700" y="6196787"/>
            <a:ext cx="1296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r-FR" altLang="fr-FR" sz="1400" i="1">
                <a:solidFill>
                  <a:srgbClr val="CC3300"/>
                </a:solidFill>
              </a:rPr>
              <a:t>Niveau 3</a:t>
            </a:r>
          </a:p>
        </p:txBody>
      </p:sp>
      <p:sp>
        <p:nvSpPr>
          <p:cNvPr id="34" name="ZoneTexte 33">
            <a:extLst>
              <a:ext uri="{FF2B5EF4-FFF2-40B4-BE49-F238E27FC236}">
                <a16:creationId xmlns:a16="http://schemas.microsoft.com/office/drawing/2014/main" id="{457914DC-6ABA-C5B2-5434-97E4F21B353A}"/>
              </a:ext>
            </a:extLst>
          </p:cNvPr>
          <p:cNvSpPr txBox="1"/>
          <p:nvPr/>
        </p:nvSpPr>
        <p:spPr>
          <a:xfrm>
            <a:off x="3645661" y="1574932"/>
            <a:ext cx="2432397" cy="400110"/>
          </a:xfrm>
          <a:prstGeom prst="rect">
            <a:avLst/>
          </a:prstGeom>
          <a:noFill/>
        </p:spPr>
        <p:txBody>
          <a:bodyPr wrap="none" rtlCol="0">
            <a:spAutoFit/>
          </a:bodyPr>
          <a:lstStyle/>
          <a:p>
            <a:r>
              <a:rPr lang="fr-FR" sz="2000" b="1" dirty="0">
                <a:latin typeface="+mn-lt"/>
              </a:rPr>
              <a:t>Modèle Hiérarchique</a:t>
            </a:r>
          </a:p>
        </p:txBody>
      </p:sp>
      <p:sp>
        <p:nvSpPr>
          <p:cNvPr id="36" name="Espace réservé du numéro de diapositive 35">
            <a:extLst>
              <a:ext uri="{FF2B5EF4-FFF2-40B4-BE49-F238E27FC236}">
                <a16:creationId xmlns:a16="http://schemas.microsoft.com/office/drawing/2014/main" id="{A8B76486-1602-256F-DBB2-0ED4045477AB}"/>
              </a:ext>
            </a:extLst>
          </p:cNvPr>
          <p:cNvSpPr>
            <a:spLocks noGrp="1"/>
          </p:cNvSpPr>
          <p:nvPr>
            <p:ph type="sldNum" sz="quarter" idx="12"/>
          </p:nvPr>
        </p:nvSpPr>
        <p:spPr>
          <a:xfrm>
            <a:off x="4660300" y="6477000"/>
            <a:ext cx="2743200" cy="365125"/>
          </a:xfrm>
        </p:spPr>
        <p:txBody>
          <a:bodyPr/>
          <a:lstStyle/>
          <a:p>
            <a:pPr algn="ctr"/>
            <a:fld id="{14385F30-F5BB-45A0-A756-346F67DA10C3}" type="slidenum">
              <a:rPr lang="en-US" smtClean="0"/>
              <a:pPr algn="ctr"/>
              <a:t>25</a:t>
            </a:fld>
            <a:endParaRPr lang="en-US" dirty="0"/>
          </a:p>
        </p:txBody>
      </p:sp>
    </p:spTree>
    <p:extLst>
      <p:ext uri="{BB962C8B-B14F-4D97-AF65-F5344CB8AC3E}">
        <p14:creationId xmlns:p14="http://schemas.microsoft.com/office/powerpoint/2010/main" val="3391125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 de bases de données</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F93868C8-8126-6186-2A02-DC1DD43E4661}"/>
              </a:ext>
            </a:extLst>
          </p:cNvPr>
          <p:cNvSpPr txBox="1">
            <a:spLocks noChangeArrowheads="1"/>
          </p:cNvSpPr>
          <p:nvPr/>
        </p:nvSpPr>
        <p:spPr>
          <a:xfrm>
            <a:off x="1949813" y="2364677"/>
            <a:ext cx="8496300" cy="410368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600" b="1" u="sng" dirty="0">
                <a:solidFill>
                  <a:srgbClr val="CC3300"/>
                </a:solidFill>
              </a:rPr>
              <a:t>2- Caractéristiques du modèle :</a:t>
            </a:r>
            <a:r>
              <a:rPr lang="fr-FR" altLang="fr-FR" sz="1600" dirty="0"/>
              <a:t>		</a:t>
            </a:r>
            <a:endParaRPr lang="fr-FR" altLang="fr-FR" sz="1600" b="1" dirty="0"/>
          </a:p>
          <a:p>
            <a:pPr marL="609600" indent="-609600">
              <a:lnSpc>
                <a:spcPct val="150000"/>
              </a:lnSpc>
              <a:buClr>
                <a:srgbClr val="6666FF"/>
              </a:buClr>
              <a:buFont typeface="Wingdings" pitchFamily="2" charset="2"/>
              <a:buNone/>
            </a:pPr>
            <a:r>
              <a:rPr lang="fr-FR" altLang="fr-FR" sz="1600" b="1" i="1" u="sng" dirty="0">
                <a:solidFill>
                  <a:srgbClr val="3333CC"/>
                </a:solidFill>
              </a:rPr>
              <a:t>b- Élimination des occurrences d’entités </a:t>
            </a:r>
            <a:r>
              <a:rPr lang="fr-FR" altLang="fr-FR" sz="1600" dirty="0"/>
              <a:t> : une occurrence d’une entité doit être reliée à</a:t>
            </a:r>
          </a:p>
          <a:p>
            <a:pPr marL="609600" indent="-609600">
              <a:lnSpc>
                <a:spcPct val="150000"/>
              </a:lnSpc>
              <a:buClr>
                <a:srgbClr val="6666FF"/>
              </a:buClr>
              <a:buFont typeface="Wingdings" pitchFamily="2" charset="2"/>
              <a:buNone/>
            </a:pPr>
            <a:r>
              <a:rPr lang="fr-FR" altLang="fr-FR" sz="1600" dirty="0"/>
              <a:t>une occurrence Parent et ainsi de nœud en nœud jusqu’à l’occurrence racine. </a:t>
            </a:r>
          </a:p>
          <a:p>
            <a:pPr marL="609600" indent="-609600">
              <a:lnSpc>
                <a:spcPct val="150000"/>
              </a:lnSpc>
              <a:buClr>
                <a:srgbClr val="6666FF"/>
              </a:buClr>
              <a:buFont typeface="Wingdings" pitchFamily="2" charset="2"/>
              <a:buChar char="à"/>
            </a:pPr>
            <a:r>
              <a:rPr lang="fr-FR" altLang="fr-FR" sz="1600" dirty="0">
                <a:sym typeface="Wingdings" pitchFamily="2" charset="2"/>
              </a:rPr>
              <a:t>l’élimination d’une occurrence d’entité donnée provoque l’élimination de tous ses</a:t>
            </a:r>
          </a:p>
          <a:p>
            <a:pPr marL="609600" indent="-609600">
              <a:lnSpc>
                <a:spcPct val="150000"/>
              </a:lnSpc>
              <a:buClr>
                <a:srgbClr val="6666FF"/>
              </a:buClr>
              <a:buFont typeface="Wingdings" pitchFamily="2" charset="2"/>
              <a:buNone/>
            </a:pPr>
            <a:r>
              <a:rPr lang="fr-FR" altLang="fr-FR" sz="1600" dirty="0">
                <a:sym typeface="Wingdings" pitchFamily="2" charset="2"/>
              </a:rPr>
              <a:t>	descendants</a:t>
            </a:r>
          </a:p>
          <a:p>
            <a:pPr marL="609600" indent="-609600">
              <a:lnSpc>
                <a:spcPct val="150000"/>
              </a:lnSpc>
              <a:buClr>
                <a:srgbClr val="6666FF"/>
              </a:buClr>
              <a:buFont typeface="Wingdings" pitchFamily="2" charset="2"/>
              <a:buNone/>
            </a:pPr>
            <a:endParaRPr lang="fr-FR" altLang="fr-FR" sz="1600" dirty="0">
              <a:sym typeface="Wingdings" pitchFamily="2" charset="2"/>
            </a:endParaRPr>
          </a:p>
          <a:p>
            <a:pPr marL="609600" indent="-609600">
              <a:lnSpc>
                <a:spcPct val="150000"/>
              </a:lnSpc>
              <a:buClr>
                <a:srgbClr val="6666FF"/>
              </a:buClr>
              <a:buFont typeface="Wingdings" pitchFamily="2" charset="2"/>
              <a:buNone/>
            </a:pPr>
            <a:r>
              <a:rPr lang="fr-FR" altLang="fr-FR" sz="1600" b="1" i="1" u="sng" dirty="0">
                <a:solidFill>
                  <a:srgbClr val="3333CC"/>
                </a:solidFill>
              </a:rPr>
              <a:t>c- Les liens maillés dans le modèle hiérarchique </a:t>
            </a:r>
            <a:r>
              <a:rPr lang="fr-FR" altLang="fr-FR" sz="1600" dirty="0"/>
              <a:t> : Le modèle hiérarchique ne peut</a:t>
            </a:r>
          </a:p>
          <a:p>
            <a:pPr marL="609600" indent="-609600">
              <a:lnSpc>
                <a:spcPct val="150000"/>
              </a:lnSpc>
              <a:buClr>
                <a:srgbClr val="6666FF"/>
              </a:buClr>
              <a:buFont typeface="Wingdings" pitchFamily="2" charset="2"/>
              <a:buNone/>
            </a:pPr>
            <a:r>
              <a:rPr lang="fr-FR" altLang="fr-FR" sz="1600" dirty="0"/>
              <a:t>représenter directement un lien (N : M) entre deux entités. </a:t>
            </a:r>
          </a:p>
          <a:p>
            <a:pPr marL="609600" indent="-609600">
              <a:lnSpc>
                <a:spcPct val="150000"/>
              </a:lnSpc>
              <a:buClr>
                <a:srgbClr val="6666FF"/>
              </a:buClr>
              <a:buFont typeface="Wingdings" pitchFamily="2" charset="2"/>
              <a:buNone/>
            </a:pPr>
            <a:r>
              <a:rPr lang="fr-FR" altLang="fr-FR" sz="1600" b="1" u="sng" dirty="0">
                <a:solidFill>
                  <a:srgbClr val="339966"/>
                </a:solidFill>
              </a:rPr>
              <a:t>Solution</a:t>
            </a:r>
            <a:r>
              <a:rPr lang="fr-FR" altLang="fr-FR" sz="1600" dirty="0"/>
              <a:t> : duplication des occurrences ou création d’une nouvelle entité permettant </a:t>
            </a:r>
          </a:p>
          <a:p>
            <a:pPr marL="609600" indent="-609600">
              <a:lnSpc>
                <a:spcPct val="150000"/>
              </a:lnSpc>
              <a:buClr>
                <a:srgbClr val="6666FF"/>
              </a:buClr>
              <a:buFont typeface="Wingdings" pitchFamily="2" charset="2"/>
              <a:buNone/>
            </a:pPr>
            <a:r>
              <a:rPr lang="fr-FR" altLang="fr-FR" sz="1600" dirty="0"/>
              <a:t>		 l’éclatement d’un lien (N : M) en deux lien (1 : N)</a:t>
            </a:r>
          </a:p>
          <a:p>
            <a:pPr marL="609600" indent="-609600">
              <a:lnSpc>
                <a:spcPct val="150000"/>
              </a:lnSpc>
              <a:buClr>
                <a:srgbClr val="6666FF"/>
              </a:buClr>
              <a:buFont typeface="Wingdings" pitchFamily="2" charset="2"/>
              <a:buNone/>
            </a:pPr>
            <a:endParaRPr lang="fr-FR" altLang="fr-FR" sz="700" i="1" dirty="0">
              <a:solidFill>
                <a:srgbClr val="800080"/>
              </a:solidFill>
            </a:endParaRPr>
          </a:p>
        </p:txBody>
      </p:sp>
      <p:sp>
        <p:nvSpPr>
          <p:cNvPr id="5" name="ZoneTexte 4">
            <a:extLst>
              <a:ext uri="{FF2B5EF4-FFF2-40B4-BE49-F238E27FC236}">
                <a16:creationId xmlns:a16="http://schemas.microsoft.com/office/drawing/2014/main" id="{A6CD42D1-9FAA-2CB3-F9A5-1A09EBE87408}"/>
              </a:ext>
            </a:extLst>
          </p:cNvPr>
          <p:cNvSpPr txBox="1"/>
          <p:nvPr/>
        </p:nvSpPr>
        <p:spPr>
          <a:xfrm>
            <a:off x="3645661" y="1574932"/>
            <a:ext cx="2432397" cy="400110"/>
          </a:xfrm>
          <a:prstGeom prst="rect">
            <a:avLst/>
          </a:prstGeom>
          <a:noFill/>
        </p:spPr>
        <p:txBody>
          <a:bodyPr wrap="none" rtlCol="0">
            <a:spAutoFit/>
          </a:bodyPr>
          <a:lstStyle/>
          <a:p>
            <a:r>
              <a:rPr lang="fr-FR" sz="2000" b="1" dirty="0">
                <a:latin typeface="+mn-lt"/>
              </a:rPr>
              <a:t>Modèle Hiérarchique</a:t>
            </a:r>
          </a:p>
        </p:txBody>
      </p:sp>
      <p:sp>
        <p:nvSpPr>
          <p:cNvPr id="7" name="Espace réservé du numéro de diapositive 6">
            <a:extLst>
              <a:ext uri="{FF2B5EF4-FFF2-40B4-BE49-F238E27FC236}">
                <a16:creationId xmlns:a16="http://schemas.microsoft.com/office/drawing/2014/main" id="{024FD171-F63A-865E-4A4A-CBC4C394278E}"/>
              </a:ext>
            </a:extLst>
          </p:cNvPr>
          <p:cNvSpPr>
            <a:spLocks noGrp="1"/>
          </p:cNvSpPr>
          <p:nvPr>
            <p:ph type="sldNum" sz="quarter" idx="12"/>
          </p:nvPr>
        </p:nvSpPr>
        <p:spPr>
          <a:xfrm>
            <a:off x="4354285" y="6456836"/>
            <a:ext cx="2743200" cy="365125"/>
          </a:xfrm>
        </p:spPr>
        <p:txBody>
          <a:bodyPr/>
          <a:lstStyle/>
          <a:p>
            <a:pPr algn="ctr"/>
            <a:fld id="{14385F30-F5BB-45A0-A756-346F67DA10C3}" type="slidenum">
              <a:rPr lang="en-US" smtClean="0"/>
              <a:pPr algn="ctr"/>
              <a:t>26</a:t>
            </a:fld>
            <a:endParaRPr lang="en-US" dirty="0"/>
          </a:p>
        </p:txBody>
      </p:sp>
    </p:spTree>
    <p:extLst>
      <p:ext uri="{BB962C8B-B14F-4D97-AF65-F5344CB8AC3E}">
        <p14:creationId xmlns:p14="http://schemas.microsoft.com/office/powerpoint/2010/main" val="2547889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 de bases de données</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ZoneTexte 2">
            <a:extLst>
              <a:ext uri="{FF2B5EF4-FFF2-40B4-BE49-F238E27FC236}">
                <a16:creationId xmlns:a16="http://schemas.microsoft.com/office/drawing/2014/main" id="{6DE7B83E-60C4-419A-6C51-4D6FD3DA9DE0}"/>
              </a:ext>
            </a:extLst>
          </p:cNvPr>
          <p:cNvSpPr txBox="1"/>
          <p:nvPr/>
        </p:nvSpPr>
        <p:spPr>
          <a:xfrm>
            <a:off x="3645661" y="1574932"/>
            <a:ext cx="1779974" cy="400110"/>
          </a:xfrm>
          <a:prstGeom prst="rect">
            <a:avLst/>
          </a:prstGeom>
          <a:noFill/>
        </p:spPr>
        <p:txBody>
          <a:bodyPr wrap="none" rtlCol="0">
            <a:spAutoFit/>
          </a:bodyPr>
          <a:lstStyle/>
          <a:p>
            <a:r>
              <a:rPr lang="fr-FR" sz="2000" b="1" dirty="0">
                <a:latin typeface="+mn-lt"/>
              </a:rPr>
              <a:t>Modèle </a:t>
            </a:r>
            <a:r>
              <a:rPr lang="fr-FR" sz="2000" b="1" dirty="0"/>
              <a:t>réseau</a:t>
            </a:r>
            <a:endParaRPr lang="fr-FR" sz="2000" b="1" dirty="0">
              <a:latin typeface="+mn-lt"/>
            </a:endParaRPr>
          </a:p>
        </p:txBody>
      </p:sp>
      <p:sp>
        <p:nvSpPr>
          <p:cNvPr id="5" name="Rectangle 3">
            <a:extLst>
              <a:ext uri="{FF2B5EF4-FFF2-40B4-BE49-F238E27FC236}">
                <a16:creationId xmlns:a16="http://schemas.microsoft.com/office/drawing/2014/main" id="{A565D8F9-367B-BB16-2E30-A8AFB6E94E94}"/>
              </a:ext>
            </a:extLst>
          </p:cNvPr>
          <p:cNvSpPr txBox="1">
            <a:spLocks noChangeArrowheads="1"/>
          </p:cNvSpPr>
          <p:nvPr/>
        </p:nvSpPr>
        <p:spPr>
          <a:xfrm>
            <a:off x="146511" y="1975042"/>
            <a:ext cx="8496300" cy="10744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600" b="1" u="sng" dirty="0">
                <a:solidFill>
                  <a:srgbClr val="CC3300"/>
                </a:solidFill>
              </a:rPr>
              <a:t>Définitions :</a:t>
            </a:r>
            <a:r>
              <a:rPr lang="fr-FR" altLang="fr-FR" sz="1600" dirty="0"/>
              <a:t>		</a:t>
            </a:r>
            <a:endParaRPr lang="fr-FR" altLang="fr-FR" sz="1600" b="1" dirty="0"/>
          </a:p>
          <a:p>
            <a:pPr marL="609600" indent="-609600">
              <a:lnSpc>
                <a:spcPct val="150000"/>
              </a:lnSpc>
              <a:buClr>
                <a:srgbClr val="6666FF"/>
              </a:buClr>
              <a:buFont typeface="Wingdings" pitchFamily="2" charset="2"/>
              <a:buNone/>
            </a:pPr>
            <a:r>
              <a:rPr lang="fr-FR" altLang="fr-FR" sz="1600" b="1" i="1" u="sng" dirty="0">
                <a:solidFill>
                  <a:srgbClr val="3333CC"/>
                </a:solidFill>
              </a:rPr>
              <a:t>Un modèle de données réseau</a:t>
            </a:r>
            <a:r>
              <a:rPr lang="fr-FR" altLang="fr-FR" sz="1600" dirty="0"/>
              <a:t> : est un </a:t>
            </a:r>
            <a:r>
              <a:rPr lang="fr-FR" altLang="fr-FR" sz="1600" i="1" dirty="0">
                <a:solidFill>
                  <a:srgbClr val="800080"/>
                </a:solidFill>
              </a:rPr>
              <a:t>modèle hiérarchique dans laquelle les documents n’ont pas de relation parent-enfant stricte.</a:t>
            </a:r>
            <a:r>
              <a:rPr lang="fr-FR" altLang="fr-FR" sz="1600" i="1" dirty="0">
                <a:solidFill>
                  <a:schemeClr val="tx1"/>
                </a:solidFill>
              </a:rPr>
              <a:t> Chaque enregistrement de données peut avoir plusieurs prédécesseurs. </a:t>
            </a:r>
            <a:endParaRPr lang="fr-FR" altLang="fr-FR" sz="1600" i="1" dirty="0">
              <a:solidFill>
                <a:srgbClr val="800080"/>
              </a:solidFill>
            </a:endParaRPr>
          </a:p>
          <a:p>
            <a:pPr marL="609600" indent="-609600">
              <a:lnSpc>
                <a:spcPct val="150000"/>
              </a:lnSpc>
              <a:buClr>
                <a:srgbClr val="6666FF"/>
              </a:buClr>
              <a:buFont typeface="Wingdings" pitchFamily="2" charset="2"/>
              <a:buNone/>
            </a:pPr>
            <a:r>
              <a:rPr lang="fr-FR" altLang="fr-FR" sz="1600" b="1" i="1" u="sng" dirty="0">
                <a:solidFill>
                  <a:srgbClr val="3333CC"/>
                </a:solidFill>
              </a:rPr>
              <a:t>Une définition d’arborescence</a:t>
            </a:r>
            <a:r>
              <a:rPr lang="fr-FR" altLang="fr-FR" sz="1600" b="1" i="1" u="sng" dirty="0"/>
              <a:t> </a:t>
            </a:r>
            <a:r>
              <a:rPr lang="fr-FR" altLang="fr-FR" sz="1600" dirty="0"/>
              <a:t> : est un </a:t>
            </a:r>
            <a:r>
              <a:rPr lang="fr-FR" altLang="fr-FR" sz="1600" i="1" dirty="0">
                <a:solidFill>
                  <a:srgbClr val="800080"/>
                </a:solidFill>
              </a:rPr>
              <a:t>diagramme</a:t>
            </a:r>
            <a:r>
              <a:rPr lang="fr-FR" altLang="fr-FR" sz="1600" dirty="0"/>
              <a:t> de données dans lequel chaque </a:t>
            </a:r>
          </a:p>
          <a:p>
            <a:pPr marL="609600" indent="-609600">
              <a:lnSpc>
                <a:spcPct val="150000"/>
              </a:lnSpc>
              <a:buClr>
                <a:srgbClr val="6666FF"/>
              </a:buClr>
              <a:buFont typeface="Wingdings" pitchFamily="2" charset="2"/>
              <a:buNone/>
            </a:pPr>
            <a:r>
              <a:rPr lang="fr-FR" altLang="fr-FR" sz="1600" dirty="0"/>
              <a:t>Entité a un ou plusieurs </a:t>
            </a:r>
            <a:r>
              <a:rPr lang="fr-FR" altLang="fr-FR" sz="1600" i="1" dirty="0">
                <a:solidFill>
                  <a:srgbClr val="800080"/>
                </a:solidFill>
              </a:rPr>
              <a:t>arcs incidents</a:t>
            </a:r>
            <a:r>
              <a:rPr lang="fr-FR" altLang="fr-FR" sz="1600" dirty="0"/>
              <a:t> et </a:t>
            </a:r>
            <a:r>
              <a:rPr lang="fr-FR" altLang="fr-FR" sz="1600" i="1" dirty="0">
                <a:solidFill>
                  <a:srgbClr val="800080"/>
                </a:solidFill>
              </a:rPr>
              <a:t>0, 1 ou plusieurs arcs  émergeant</a:t>
            </a:r>
            <a:r>
              <a:rPr lang="fr-FR" altLang="fr-FR" sz="1600" dirty="0"/>
              <a:t> de type (1:N). On parle ici d’un modèle qui a la structure d’un réseau. Il n’existe pas de chemin d’accès unique à un enregistrement de données. </a:t>
            </a:r>
          </a:p>
          <a:p>
            <a:pPr marL="609600" indent="-609600">
              <a:lnSpc>
                <a:spcPct val="150000"/>
              </a:lnSpc>
              <a:buClr>
                <a:srgbClr val="6666FF"/>
              </a:buClr>
              <a:buFont typeface="Wingdings" pitchFamily="2" charset="2"/>
              <a:buNone/>
            </a:pPr>
            <a:endParaRPr lang="fr-FR" altLang="fr-FR" sz="700" dirty="0"/>
          </a:p>
          <a:p>
            <a:pPr marL="609600" indent="-609600">
              <a:lnSpc>
                <a:spcPct val="150000"/>
              </a:lnSpc>
              <a:buClr>
                <a:srgbClr val="6666FF"/>
              </a:buClr>
              <a:buFont typeface="Wingdings" pitchFamily="2" charset="2"/>
              <a:buNone/>
            </a:pPr>
            <a:r>
              <a:rPr lang="fr-FR" altLang="fr-FR" sz="1600" b="1" i="1" u="sng" dirty="0"/>
              <a:t>Exemple d’une définition d’arborescence :</a:t>
            </a:r>
            <a:r>
              <a:rPr lang="fr-FR" altLang="fr-FR" sz="1600" dirty="0"/>
              <a:t> 	</a:t>
            </a:r>
          </a:p>
          <a:p>
            <a:pPr marL="609600" indent="-609600">
              <a:lnSpc>
                <a:spcPct val="150000"/>
              </a:lnSpc>
              <a:buClr>
                <a:srgbClr val="6666FF"/>
              </a:buClr>
              <a:buFont typeface="Wingdings" pitchFamily="2" charset="2"/>
              <a:buNone/>
            </a:pPr>
            <a:r>
              <a:rPr lang="fr-FR" altLang="fr-FR" sz="1600" dirty="0"/>
              <a:t> </a:t>
            </a:r>
          </a:p>
          <a:p>
            <a:pPr marL="609600" indent="-609600">
              <a:lnSpc>
                <a:spcPct val="150000"/>
              </a:lnSpc>
              <a:buClr>
                <a:srgbClr val="6666FF"/>
              </a:buClr>
              <a:buFont typeface="Wingdings" pitchFamily="2" charset="2"/>
              <a:buNone/>
            </a:pPr>
            <a:endParaRPr lang="fr-FR" altLang="fr-FR" sz="1600" dirty="0"/>
          </a:p>
        </p:txBody>
      </p:sp>
      <p:sp>
        <p:nvSpPr>
          <p:cNvPr id="6" name="Rectangle 5">
            <a:extLst>
              <a:ext uri="{FF2B5EF4-FFF2-40B4-BE49-F238E27FC236}">
                <a16:creationId xmlns:a16="http://schemas.microsoft.com/office/drawing/2014/main" id="{8E9FCB23-A93D-CB3B-463A-86676B3E9190}"/>
              </a:ext>
            </a:extLst>
          </p:cNvPr>
          <p:cNvSpPr/>
          <p:nvPr/>
        </p:nvSpPr>
        <p:spPr>
          <a:xfrm>
            <a:off x="6583939" y="4647513"/>
            <a:ext cx="613541" cy="222627"/>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18B2B43C-F523-737B-1C31-D3BC546450E4}"/>
              </a:ext>
            </a:extLst>
          </p:cNvPr>
          <p:cNvSpPr/>
          <p:nvPr/>
        </p:nvSpPr>
        <p:spPr>
          <a:xfrm>
            <a:off x="7733007" y="5629249"/>
            <a:ext cx="613541" cy="222627"/>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35D674F1-DD0E-444A-F579-1BDC626B0FA1}"/>
              </a:ext>
            </a:extLst>
          </p:cNvPr>
          <p:cNvSpPr/>
          <p:nvPr/>
        </p:nvSpPr>
        <p:spPr>
          <a:xfrm>
            <a:off x="5434873" y="5629249"/>
            <a:ext cx="613541" cy="222627"/>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2F68F667-B003-7205-148C-694F622DD9E1}"/>
              </a:ext>
            </a:extLst>
          </p:cNvPr>
          <p:cNvSpPr/>
          <p:nvPr/>
        </p:nvSpPr>
        <p:spPr>
          <a:xfrm>
            <a:off x="6583940" y="6635373"/>
            <a:ext cx="613541" cy="222627"/>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DDE33252-6D83-B561-9221-06991A9CF187}"/>
              </a:ext>
            </a:extLst>
          </p:cNvPr>
          <p:cNvSpPr/>
          <p:nvPr/>
        </p:nvSpPr>
        <p:spPr>
          <a:xfrm>
            <a:off x="6583940" y="5629249"/>
            <a:ext cx="613541" cy="222627"/>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a:extLst>
              <a:ext uri="{FF2B5EF4-FFF2-40B4-BE49-F238E27FC236}">
                <a16:creationId xmlns:a16="http://schemas.microsoft.com/office/drawing/2014/main" id="{0080A91D-57D6-EF9D-85DA-98CB5C235B31}"/>
              </a:ext>
            </a:extLst>
          </p:cNvPr>
          <p:cNvCxnSpPr>
            <a:stCxn id="6" idx="2"/>
            <a:endCxn id="10" idx="0"/>
          </p:cNvCxnSpPr>
          <p:nvPr/>
        </p:nvCxnSpPr>
        <p:spPr>
          <a:xfrm>
            <a:off x="6890710" y="4870140"/>
            <a:ext cx="1" cy="7591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E511DF72-8DC7-F389-6297-3278F536BEE5}"/>
              </a:ext>
            </a:extLst>
          </p:cNvPr>
          <p:cNvCxnSpPr>
            <a:endCxn id="8" idx="0"/>
          </p:cNvCxnSpPr>
          <p:nvPr/>
        </p:nvCxnSpPr>
        <p:spPr>
          <a:xfrm flipH="1">
            <a:off x="5741644" y="5284924"/>
            <a:ext cx="1149065" cy="3443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AE95B1A8-2402-CD07-AE2A-5F471A704F46}"/>
              </a:ext>
            </a:extLst>
          </p:cNvPr>
          <p:cNvCxnSpPr>
            <a:endCxn id="7" idx="0"/>
          </p:cNvCxnSpPr>
          <p:nvPr/>
        </p:nvCxnSpPr>
        <p:spPr>
          <a:xfrm>
            <a:off x="6890709" y="5272273"/>
            <a:ext cx="1149069" cy="3569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CF58EDF3-A390-D7D0-C752-E62A57DD314F}"/>
              </a:ext>
            </a:extLst>
          </p:cNvPr>
          <p:cNvCxnSpPr>
            <a:stCxn id="10" idx="2"/>
            <a:endCxn id="9" idx="0"/>
          </p:cNvCxnSpPr>
          <p:nvPr/>
        </p:nvCxnSpPr>
        <p:spPr>
          <a:xfrm>
            <a:off x="6890711" y="5851876"/>
            <a:ext cx="0" cy="783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FA57D485-9D50-669B-ACCD-59D5C24E94F7}"/>
              </a:ext>
            </a:extLst>
          </p:cNvPr>
          <p:cNvCxnSpPr>
            <a:stCxn id="8" idx="2"/>
            <a:endCxn id="9" idx="0"/>
          </p:cNvCxnSpPr>
          <p:nvPr/>
        </p:nvCxnSpPr>
        <p:spPr>
          <a:xfrm>
            <a:off x="5741644" y="5851876"/>
            <a:ext cx="1149067" cy="783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21A96651-D1CD-63A0-A59E-F489F471A302}"/>
              </a:ext>
            </a:extLst>
          </p:cNvPr>
          <p:cNvCxnSpPr>
            <a:stCxn id="7" idx="2"/>
            <a:endCxn id="9" idx="0"/>
          </p:cNvCxnSpPr>
          <p:nvPr/>
        </p:nvCxnSpPr>
        <p:spPr>
          <a:xfrm flipH="1">
            <a:off x="6890711" y="5851876"/>
            <a:ext cx="1149067" cy="7834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B29350A0-F779-F677-BCFE-D11FB46F86F7}"/>
              </a:ext>
            </a:extLst>
          </p:cNvPr>
          <p:cNvCxnSpPr>
            <a:stCxn id="8" idx="3"/>
            <a:endCxn id="10" idx="1"/>
          </p:cNvCxnSpPr>
          <p:nvPr/>
        </p:nvCxnSpPr>
        <p:spPr>
          <a:xfrm>
            <a:off x="6048414" y="5740563"/>
            <a:ext cx="53552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7789E001-6093-EB0A-41EB-837B68028E73}"/>
              </a:ext>
            </a:extLst>
          </p:cNvPr>
          <p:cNvCxnSpPr>
            <a:cxnSpLocks/>
          </p:cNvCxnSpPr>
          <p:nvPr/>
        </p:nvCxnSpPr>
        <p:spPr>
          <a:xfrm>
            <a:off x="7197481" y="5760286"/>
            <a:ext cx="53552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Espace réservé du numéro de diapositive 26">
            <a:extLst>
              <a:ext uri="{FF2B5EF4-FFF2-40B4-BE49-F238E27FC236}">
                <a16:creationId xmlns:a16="http://schemas.microsoft.com/office/drawing/2014/main" id="{B0F29EB8-A661-C59A-94F1-AF18D18EDF4A}"/>
              </a:ext>
            </a:extLst>
          </p:cNvPr>
          <p:cNvSpPr>
            <a:spLocks noGrp="1"/>
          </p:cNvSpPr>
          <p:nvPr>
            <p:ph type="sldNum" sz="quarter" idx="12"/>
          </p:nvPr>
        </p:nvSpPr>
        <p:spPr>
          <a:xfrm>
            <a:off x="3572978" y="6505526"/>
            <a:ext cx="2743200" cy="365125"/>
          </a:xfrm>
        </p:spPr>
        <p:txBody>
          <a:bodyPr/>
          <a:lstStyle/>
          <a:p>
            <a:pPr algn="ctr"/>
            <a:fld id="{14385F30-F5BB-45A0-A756-346F67DA10C3}" type="slidenum">
              <a:rPr lang="en-US" smtClean="0"/>
              <a:pPr algn="ctr"/>
              <a:t>27</a:t>
            </a:fld>
            <a:endParaRPr lang="en-US" dirty="0"/>
          </a:p>
        </p:txBody>
      </p:sp>
    </p:spTree>
    <p:extLst>
      <p:ext uri="{BB962C8B-B14F-4D97-AF65-F5344CB8AC3E}">
        <p14:creationId xmlns:p14="http://schemas.microsoft.com/office/powerpoint/2010/main" val="2023016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 de bases de données</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ZoneTexte 2">
            <a:extLst>
              <a:ext uri="{FF2B5EF4-FFF2-40B4-BE49-F238E27FC236}">
                <a16:creationId xmlns:a16="http://schemas.microsoft.com/office/drawing/2014/main" id="{6DE7B83E-60C4-419A-6C51-4D6FD3DA9DE0}"/>
              </a:ext>
            </a:extLst>
          </p:cNvPr>
          <p:cNvSpPr txBox="1"/>
          <p:nvPr/>
        </p:nvSpPr>
        <p:spPr>
          <a:xfrm>
            <a:off x="3645661" y="1574932"/>
            <a:ext cx="2226443" cy="400110"/>
          </a:xfrm>
          <a:prstGeom prst="rect">
            <a:avLst/>
          </a:prstGeom>
          <a:noFill/>
        </p:spPr>
        <p:txBody>
          <a:bodyPr wrap="none" rtlCol="0">
            <a:spAutoFit/>
          </a:bodyPr>
          <a:lstStyle/>
          <a:p>
            <a:r>
              <a:rPr lang="fr-FR" sz="2000" b="1" dirty="0">
                <a:latin typeface="+mn-lt"/>
              </a:rPr>
              <a:t>Modèle </a:t>
            </a:r>
            <a:r>
              <a:rPr lang="fr-FR" sz="2000" b="1" dirty="0"/>
              <a:t>relationnel</a:t>
            </a:r>
            <a:endParaRPr lang="fr-FR" sz="2000" b="1" dirty="0">
              <a:latin typeface="+mn-lt"/>
            </a:endParaRPr>
          </a:p>
        </p:txBody>
      </p:sp>
      <p:sp>
        <p:nvSpPr>
          <p:cNvPr id="5" name="Rectangle 3">
            <a:extLst>
              <a:ext uri="{FF2B5EF4-FFF2-40B4-BE49-F238E27FC236}">
                <a16:creationId xmlns:a16="http://schemas.microsoft.com/office/drawing/2014/main" id="{2E0B3A01-807D-F6BD-3198-21B862BB5912}"/>
              </a:ext>
            </a:extLst>
          </p:cNvPr>
          <p:cNvSpPr txBox="1">
            <a:spLocks noChangeArrowheads="1"/>
          </p:cNvSpPr>
          <p:nvPr/>
        </p:nvSpPr>
        <p:spPr>
          <a:xfrm>
            <a:off x="1627069" y="2320356"/>
            <a:ext cx="8496300" cy="44478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600" b="1" u="sng" dirty="0">
                <a:solidFill>
                  <a:srgbClr val="CC3300"/>
                </a:solidFill>
              </a:rPr>
              <a:t>1-Introduction :</a:t>
            </a:r>
            <a:r>
              <a:rPr lang="fr-FR" altLang="fr-FR" sz="1600" dirty="0"/>
              <a:t>		</a:t>
            </a:r>
            <a:endParaRPr lang="fr-FR" altLang="fr-FR" sz="1600" b="1" dirty="0"/>
          </a:p>
          <a:p>
            <a:pPr marL="609600" indent="-609600">
              <a:lnSpc>
                <a:spcPct val="150000"/>
              </a:lnSpc>
              <a:buClr>
                <a:srgbClr val="6666FF"/>
              </a:buClr>
              <a:buFont typeface="Wingdings" pitchFamily="2" charset="2"/>
              <a:buNone/>
            </a:pPr>
            <a:r>
              <a:rPr lang="fr-FR" altLang="fr-FR" sz="1600" b="1" i="1" u="sng" dirty="0">
                <a:solidFill>
                  <a:srgbClr val="3333CC"/>
                </a:solidFill>
                <a:latin typeface="+mn-lt"/>
              </a:rPr>
              <a:t>Une base de données relationnelle</a:t>
            </a:r>
            <a:r>
              <a:rPr lang="fr-FR" altLang="fr-FR" sz="1600" dirty="0">
                <a:latin typeface="+mn-lt"/>
              </a:rPr>
              <a:t> : est une </a:t>
            </a:r>
            <a:r>
              <a:rPr lang="fr-FR" altLang="fr-FR" sz="1600" i="1" dirty="0">
                <a:solidFill>
                  <a:srgbClr val="800080"/>
                </a:solidFill>
                <a:latin typeface="+mn-lt"/>
              </a:rPr>
              <a:t>base de donnée structuré suivant les principes de l’algèbre relationnelle.</a:t>
            </a:r>
          </a:p>
          <a:p>
            <a:pPr marL="609600" indent="-609600">
              <a:lnSpc>
                <a:spcPct val="150000"/>
              </a:lnSpc>
              <a:buClr>
                <a:srgbClr val="6666FF"/>
              </a:buClr>
              <a:buFont typeface="Wingdings" pitchFamily="2" charset="2"/>
              <a:buNone/>
            </a:pPr>
            <a:r>
              <a:rPr lang="fr-FR" altLang="fr-FR" sz="1600" i="1" dirty="0">
                <a:solidFill>
                  <a:srgbClr val="800080"/>
                </a:solidFill>
              </a:rPr>
              <a:t>	</a:t>
            </a:r>
            <a:endParaRPr lang="fr-FR" altLang="fr-FR" sz="1600" i="1" dirty="0">
              <a:solidFill>
                <a:schemeClr val="tx1"/>
              </a:solidFill>
            </a:endParaRPr>
          </a:p>
          <a:p>
            <a:pPr marL="609600" indent="-609600">
              <a:lnSpc>
                <a:spcPct val="150000"/>
              </a:lnSpc>
              <a:buClr>
                <a:srgbClr val="6666FF"/>
              </a:buClr>
              <a:buFont typeface="Wingdings" pitchFamily="2" charset="2"/>
              <a:buNone/>
            </a:pPr>
            <a:r>
              <a:rPr lang="fr-FR" altLang="fr-FR" sz="1600" i="1" dirty="0">
                <a:solidFill>
                  <a:schemeClr val="tx1"/>
                </a:solidFill>
              </a:rPr>
              <a:t>	</a:t>
            </a:r>
          </a:p>
          <a:p>
            <a:pPr marL="609600" indent="-609600">
              <a:lnSpc>
                <a:spcPct val="150000"/>
              </a:lnSpc>
              <a:buClr>
                <a:srgbClr val="6666FF"/>
              </a:buClr>
              <a:buFont typeface="Wingdings" pitchFamily="2" charset="2"/>
              <a:buNone/>
            </a:pPr>
            <a:r>
              <a:rPr lang="fr-FR" altLang="fr-FR" sz="1600" i="1" dirty="0">
                <a:solidFill>
                  <a:schemeClr val="tx1"/>
                </a:solidFill>
              </a:rPr>
              <a:t>	</a:t>
            </a:r>
          </a:p>
          <a:p>
            <a:pPr marL="609600" indent="-609600">
              <a:lnSpc>
                <a:spcPct val="150000"/>
              </a:lnSpc>
              <a:buClr>
                <a:srgbClr val="6666FF"/>
              </a:buClr>
              <a:buFont typeface="Wingdings" pitchFamily="2" charset="2"/>
              <a:buNone/>
            </a:pPr>
            <a:endParaRPr lang="fr-FR" altLang="fr-FR" sz="1600" i="1" dirty="0">
              <a:solidFill>
                <a:schemeClr val="tx1"/>
              </a:solidFill>
            </a:endParaRPr>
          </a:p>
          <a:p>
            <a:pPr marL="609600" indent="-609600">
              <a:lnSpc>
                <a:spcPct val="150000"/>
              </a:lnSpc>
              <a:buClr>
                <a:srgbClr val="6666FF"/>
              </a:buClr>
              <a:buFont typeface="Wingdings" pitchFamily="2" charset="2"/>
              <a:buNone/>
            </a:pPr>
            <a:endParaRPr lang="fr-FR" altLang="fr-FR" sz="1600" i="1" dirty="0">
              <a:solidFill>
                <a:schemeClr val="tx1"/>
              </a:solidFill>
            </a:endParaRPr>
          </a:p>
          <a:p>
            <a:pPr marL="609600" indent="-609600">
              <a:lnSpc>
                <a:spcPct val="150000"/>
              </a:lnSpc>
              <a:buClr>
                <a:srgbClr val="6666FF"/>
              </a:buClr>
              <a:buFont typeface="Wingdings" pitchFamily="2" charset="2"/>
              <a:buNone/>
            </a:pPr>
            <a:r>
              <a:rPr lang="fr-FR" altLang="fr-FR" sz="1600" dirty="0"/>
              <a:t>	</a:t>
            </a:r>
          </a:p>
          <a:p>
            <a:pPr marL="609600" indent="-609600">
              <a:lnSpc>
                <a:spcPct val="150000"/>
              </a:lnSpc>
              <a:buClr>
                <a:srgbClr val="6666FF"/>
              </a:buClr>
              <a:buFont typeface="Wingdings" pitchFamily="2" charset="2"/>
              <a:buNone/>
            </a:pPr>
            <a:r>
              <a:rPr lang="fr-FR" altLang="fr-FR" sz="1600" dirty="0"/>
              <a:t> </a:t>
            </a:r>
          </a:p>
          <a:p>
            <a:pPr marL="609600" indent="-609600">
              <a:lnSpc>
                <a:spcPct val="150000"/>
              </a:lnSpc>
              <a:buClr>
                <a:srgbClr val="6666FF"/>
              </a:buClr>
              <a:buFont typeface="Wingdings" pitchFamily="2" charset="2"/>
              <a:buNone/>
            </a:pPr>
            <a:endParaRPr lang="fr-FR" altLang="fr-FR" sz="1600" dirty="0"/>
          </a:p>
        </p:txBody>
      </p:sp>
      <p:sp>
        <p:nvSpPr>
          <p:cNvPr id="6" name="ZoneTexte 5">
            <a:extLst>
              <a:ext uri="{FF2B5EF4-FFF2-40B4-BE49-F238E27FC236}">
                <a16:creationId xmlns:a16="http://schemas.microsoft.com/office/drawing/2014/main" id="{180F6A1D-496F-B6FD-E2D4-875FCC649FD9}"/>
              </a:ext>
            </a:extLst>
          </p:cNvPr>
          <p:cNvSpPr txBox="1"/>
          <p:nvPr/>
        </p:nvSpPr>
        <p:spPr>
          <a:xfrm>
            <a:off x="2252883" y="3539037"/>
            <a:ext cx="6662401" cy="338554"/>
          </a:xfrm>
          <a:prstGeom prst="rect">
            <a:avLst/>
          </a:prstGeom>
          <a:noFill/>
        </p:spPr>
        <p:txBody>
          <a:bodyPr wrap="none" rtlCol="0">
            <a:spAutoFit/>
          </a:bodyPr>
          <a:lstStyle/>
          <a:p>
            <a:pPr marL="285750" indent="-285750">
              <a:buFont typeface="Wingdings" pitchFamily="2" charset="2"/>
              <a:buChar char="Ø"/>
            </a:pPr>
            <a:r>
              <a:rPr lang="fr-FR" altLang="fr-FR" sz="1600" i="1" dirty="0">
                <a:solidFill>
                  <a:srgbClr val="800080"/>
                </a:solidFill>
                <a:latin typeface="+mn-lt"/>
              </a:rPr>
              <a:t>Edgard Frank Codd </a:t>
            </a:r>
            <a:r>
              <a:rPr lang="fr-FR" altLang="fr-FR" sz="1600" i="1" dirty="0">
                <a:solidFill>
                  <a:schemeClr val="tx1"/>
                </a:solidFill>
                <a:latin typeface="+mn-lt"/>
              </a:rPr>
              <a:t>est le père des bases de données relationnelles</a:t>
            </a:r>
            <a:endParaRPr lang="fr-FR" sz="1600" dirty="0">
              <a:latin typeface="+mn-lt"/>
            </a:endParaRPr>
          </a:p>
        </p:txBody>
      </p:sp>
      <p:sp>
        <p:nvSpPr>
          <p:cNvPr id="7" name="ZoneTexte 6">
            <a:extLst>
              <a:ext uri="{FF2B5EF4-FFF2-40B4-BE49-F238E27FC236}">
                <a16:creationId xmlns:a16="http://schemas.microsoft.com/office/drawing/2014/main" id="{5D0448B0-6249-5F01-BD27-6D7A2D893A29}"/>
              </a:ext>
            </a:extLst>
          </p:cNvPr>
          <p:cNvSpPr txBox="1"/>
          <p:nvPr/>
        </p:nvSpPr>
        <p:spPr>
          <a:xfrm>
            <a:off x="2252883" y="4138481"/>
            <a:ext cx="7562315" cy="830997"/>
          </a:xfrm>
          <a:prstGeom prst="rect">
            <a:avLst/>
          </a:prstGeom>
          <a:noFill/>
        </p:spPr>
        <p:txBody>
          <a:bodyPr wrap="square" rtlCol="0">
            <a:spAutoFit/>
          </a:bodyPr>
          <a:lstStyle/>
          <a:p>
            <a:pPr marL="285750" indent="-285750">
              <a:buFont typeface="Wingdings" pitchFamily="2" charset="2"/>
              <a:buChar char="Ø"/>
            </a:pPr>
            <a:r>
              <a:rPr lang="fr-FR" altLang="fr-FR" sz="1600" i="1" dirty="0">
                <a:solidFill>
                  <a:schemeClr val="tx1"/>
                </a:solidFill>
              </a:rPr>
              <a:t>En 1970 à travers un article, Edgar proposa de stocker des données hétérogènes dans des tables, permettant d’établir des relations entre elles. Son article ne connu pas un succès.</a:t>
            </a:r>
          </a:p>
        </p:txBody>
      </p:sp>
      <p:sp>
        <p:nvSpPr>
          <p:cNvPr id="8" name="ZoneTexte 7">
            <a:extLst>
              <a:ext uri="{FF2B5EF4-FFF2-40B4-BE49-F238E27FC236}">
                <a16:creationId xmlns:a16="http://schemas.microsoft.com/office/drawing/2014/main" id="{264F26B1-51C9-08B9-A30E-011176D66773}"/>
              </a:ext>
            </a:extLst>
          </p:cNvPr>
          <p:cNvSpPr txBox="1"/>
          <p:nvPr/>
        </p:nvSpPr>
        <p:spPr>
          <a:xfrm>
            <a:off x="2252883" y="5096272"/>
            <a:ext cx="7562315" cy="338554"/>
          </a:xfrm>
          <a:prstGeom prst="rect">
            <a:avLst/>
          </a:prstGeom>
          <a:noFill/>
        </p:spPr>
        <p:txBody>
          <a:bodyPr wrap="square" rtlCol="0">
            <a:spAutoFit/>
          </a:bodyPr>
          <a:lstStyle/>
          <a:p>
            <a:pPr marL="285750" indent="-285750">
              <a:buFont typeface="Wingdings" pitchFamily="2" charset="2"/>
              <a:buChar char="Ø"/>
            </a:pPr>
            <a:r>
              <a:rPr lang="fr-FR" altLang="fr-FR" sz="1600" i="1" dirty="0">
                <a:solidFill>
                  <a:schemeClr val="tx1"/>
                </a:solidFill>
                <a:latin typeface="+mn-lt"/>
              </a:rPr>
              <a:t>Depuis les années 80, cette technologie a mûri et a été adoptée par l'industrie</a:t>
            </a:r>
          </a:p>
        </p:txBody>
      </p:sp>
      <p:sp>
        <p:nvSpPr>
          <p:cNvPr id="9" name="ZoneTexte 8">
            <a:extLst>
              <a:ext uri="{FF2B5EF4-FFF2-40B4-BE49-F238E27FC236}">
                <a16:creationId xmlns:a16="http://schemas.microsoft.com/office/drawing/2014/main" id="{371AC5EB-505A-50A6-9307-989B390E41C0}"/>
              </a:ext>
            </a:extLst>
          </p:cNvPr>
          <p:cNvSpPr txBox="1"/>
          <p:nvPr/>
        </p:nvSpPr>
        <p:spPr>
          <a:xfrm>
            <a:off x="2252883" y="5511921"/>
            <a:ext cx="7562315" cy="338554"/>
          </a:xfrm>
          <a:prstGeom prst="rect">
            <a:avLst/>
          </a:prstGeom>
          <a:noFill/>
        </p:spPr>
        <p:txBody>
          <a:bodyPr wrap="square" rtlCol="0">
            <a:spAutoFit/>
          </a:bodyPr>
          <a:lstStyle/>
          <a:p>
            <a:pPr marL="285750" indent="-285750">
              <a:buFont typeface="Wingdings" pitchFamily="2" charset="2"/>
              <a:buChar char="Ø"/>
            </a:pPr>
            <a:r>
              <a:rPr lang="fr-FR" altLang="fr-FR" sz="1600" i="1" dirty="0">
                <a:solidFill>
                  <a:schemeClr val="tx1"/>
                </a:solidFill>
                <a:latin typeface="+mn-lt"/>
              </a:rPr>
              <a:t> En 1987, le langage SQL, qui étend l'algèbre relationnelle, a été standardisé.</a:t>
            </a:r>
            <a:endParaRPr lang="fr-FR" altLang="fr-FR" sz="1600" dirty="0">
              <a:latin typeface="+mn-lt"/>
            </a:endParaRPr>
          </a:p>
        </p:txBody>
      </p:sp>
      <p:sp>
        <p:nvSpPr>
          <p:cNvPr id="11" name="Espace réservé du numéro de diapositive 10">
            <a:extLst>
              <a:ext uri="{FF2B5EF4-FFF2-40B4-BE49-F238E27FC236}">
                <a16:creationId xmlns:a16="http://schemas.microsoft.com/office/drawing/2014/main" id="{C0AB2E96-356A-60C4-263A-9DF5BE9537D9}"/>
              </a:ext>
            </a:extLst>
          </p:cNvPr>
          <p:cNvSpPr>
            <a:spLocks noGrp="1"/>
          </p:cNvSpPr>
          <p:nvPr>
            <p:ph type="sldNum" sz="quarter" idx="12"/>
          </p:nvPr>
        </p:nvSpPr>
        <p:spPr>
          <a:xfrm>
            <a:off x="4212483" y="6403085"/>
            <a:ext cx="2743200" cy="365125"/>
          </a:xfrm>
        </p:spPr>
        <p:txBody>
          <a:bodyPr/>
          <a:lstStyle/>
          <a:p>
            <a:pPr algn="ctr"/>
            <a:fld id="{14385F30-F5BB-45A0-A756-346F67DA10C3}" type="slidenum">
              <a:rPr lang="en-US" smtClean="0"/>
              <a:pPr algn="ctr"/>
              <a:t>28</a:t>
            </a:fld>
            <a:endParaRPr lang="en-US" dirty="0"/>
          </a:p>
        </p:txBody>
      </p:sp>
    </p:spTree>
    <p:extLst>
      <p:ext uri="{BB962C8B-B14F-4D97-AF65-F5344CB8AC3E}">
        <p14:creationId xmlns:p14="http://schemas.microsoft.com/office/powerpoint/2010/main" val="135089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 de bases de données</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B3C83719-D044-2371-DD02-C9F1A3333A99}"/>
              </a:ext>
            </a:extLst>
          </p:cNvPr>
          <p:cNvSpPr txBox="1">
            <a:spLocks noChangeArrowheads="1"/>
          </p:cNvSpPr>
          <p:nvPr/>
        </p:nvSpPr>
        <p:spPr>
          <a:xfrm>
            <a:off x="906631" y="1994306"/>
            <a:ext cx="8957563" cy="44478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600" b="1" u="sng" dirty="0">
                <a:solidFill>
                  <a:srgbClr val="CC3300"/>
                </a:solidFill>
              </a:rPr>
              <a:t>2- Les concepts du modèle relationnel :</a:t>
            </a:r>
            <a:endParaRPr lang="fr-FR" altLang="fr-FR" sz="1800" dirty="0"/>
          </a:p>
          <a:p>
            <a:pPr marL="609600" indent="-609600">
              <a:lnSpc>
                <a:spcPct val="150000"/>
              </a:lnSpc>
              <a:buClr>
                <a:srgbClr val="6666FF"/>
              </a:buClr>
              <a:buFont typeface="Wingdings" pitchFamily="2" charset="2"/>
              <a:buNone/>
            </a:pPr>
            <a:r>
              <a:rPr lang="fr-FR" altLang="fr-FR" sz="1600" i="1" dirty="0">
                <a:solidFill>
                  <a:srgbClr val="800080"/>
                </a:solidFill>
                <a:latin typeface="+mn-lt"/>
              </a:rPr>
              <a:t>		</a:t>
            </a:r>
          </a:p>
          <a:p>
            <a:pPr marL="609600" indent="-609600">
              <a:lnSpc>
                <a:spcPct val="150000"/>
              </a:lnSpc>
              <a:buClr>
                <a:srgbClr val="6666FF"/>
              </a:buClr>
              <a:buFont typeface="Wingdings" pitchFamily="2" charset="2"/>
              <a:buNone/>
            </a:pPr>
            <a:r>
              <a:rPr lang="fr-FR" altLang="fr-FR" sz="1600" i="1" dirty="0">
                <a:solidFill>
                  <a:srgbClr val="800080"/>
                </a:solidFill>
              </a:rPr>
              <a:t>	</a:t>
            </a:r>
            <a:endParaRPr lang="fr-FR" altLang="fr-FR" sz="1600" i="1" dirty="0">
              <a:solidFill>
                <a:schemeClr val="tx1"/>
              </a:solidFill>
            </a:endParaRPr>
          </a:p>
          <a:p>
            <a:pPr marL="609600" indent="-609600">
              <a:lnSpc>
                <a:spcPct val="150000"/>
              </a:lnSpc>
              <a:buClr>
                <a:srgbClr val="6666FF"/>
              </a:buClr>
              <a:buFont typeface="Wingdings" pitchFamily="2" charset="2"/>
              <a:buNone/>
            </a:pPr>
            <a:r>
              <a:rPr lang="fr-FR" altLang="fr-FR" sz="1600" i="1" dirty="0">
                <a:solidFill>
                  <a:schemeClr val="tx1"/>
                </a:solidFill>
              </a:rPr>
              <a:t>	</a:t>
            </a:r>
          </a:p>
          <a:p>
            <a:pPr marL="609600" indent="-609600">
              <a:lnSpc>
                <a:spcPct val="150000"/>
              </a:lnSpc>
              <a:buClr>
                <a:srgbClr val="6666FF"/>
              </a:buClr>
              <a:buFont typeface="Wingdings" pitchFamily="2" charset="2"/>
              <a:buNone/>
            </a:pPr>
            <a:r>
              <a:rPr lang="fr-FR" altLang="fr-FR" sz="1600" i="1" dirty="0">
                <a:solidFill>
                  <a:schemeClr val="tx1"/>
                </a:solidFill>
              </a:rPr>
              <a:t>	</a:t>
            </a:r>
          </a:p>
          <a:p>
            <a:pPr marL="609600" indent="-609600">
              <a:lnSpc>
                <a:spcPct val="150000"/>
              </a:lnSpc>
              <a:buClr>
                <a:srgbClr val="6666FF"/>
              </a:buClr>
              <a:buFont typeface="Wingdings" pitchFamily="2" charset="2"/>
              <a:buNone/>
            </a:pPr>
            <a:endParaRPr lang="fr-FR" altLang="fr-FR" sz="1600" dirty="0"/>
          </a:p>
          <a:p>
            <a:pPr marL="609600" indent="-609600">
              <a:lnSpc>
                <a:spcPct val="150000"/>
              </a:lnSpc>
              <a:buClr>
                <a:srgbClr val="6666FF"/>
              </a:buClr>
              <a:buFont typeface="Wingdings" pitchFamily="2" charset="2"/>
              <a:buNone/>
            </a:pPr>
            <a:endParaRPr lang="fr-FR" altLang="fr-FR" sz="1600" dirty="0"/>
          </a:p>
          <a:p>
            <a:pPr marL="609600" indent="-609600">
              <a:lnSpc>
                <a:spcPct val="150000"/>
              </a:lnSpc>
              <a:buClr>
                <a:srgbClr val="6666FF"/>
              </a:buClr>
              <a:buFont typeface="Wingdings" pitchFamily="2" charset="2"/>
              <a:buNone/>
            </a:pPr>
            <a:endParaRPr lang="fr-FR" altLang="fr-FR" sz="1600" dirty="0"/>
          </a:p>
        </p:txBody>
      </p:sp>
      <p:sp>
        <p:nvSpPr>
          <p:cNvPr id="10" name="ZoneTexte 9">
            <a:extLst>
              <a:ext uri="{FF2B5EF4-FFF2-40B4-BE49-F238E27FC236}">
                <a16:creationId xmlns:a16="http://schemas.microsoft.com/office/drawing/2014/main" id="{DED08EDC-1C05-B62A-1297-2131E3635958}"/>
              </a:ext>
            </a:extLst>
          </p:cNvPr>
          <p:cNvSpPr txBox="1"/>
          <p:nvPr/>
        </p:nvSpPr>
        <p:spPr>
          <a:xfrm>
            <a:off x="1248055" y="2461531"/>
            <a:ext cx="8274714" cy="1702967"/>
          </a:xfrm>
          <a:prstGeom prst="rect">
            <a:avLst/>
          </a:prstGeom>
          <a:noFill/>
        </p:spPr>
        <p:txBody>
          <a:bodyPr wrap="square" rtlCol="0">
            <a:spAutoFit/>
          </a:bodyPr>
          <a:lstStyle/>
          <a:p>
            <a:pPr marL="285750" indent="-285750" algn="just">
              <a:lnSpc>
                <a:spcPct val="150000"/>
              </a:lnSpc>
              <a:buClr>
                <a:srgbClr val="6666FF"/>
              </a:buClr>
              <a:buFont typeface="Wingdings" pitchFamily="2" charset="2"/>
              <a:buChar char="q"/>
            </a:pPr>
            <a:r>
              <a:rPr lang="fr-FR" altLang="fr-FR" sz="1800" b="1" i="1" u="sng" dirty="0">
                <a:solidFill>
                  <a:srgbClr val="3333CC"/>
                </a:solidFill>
                <a:latin typeface="+mn-lt"/>
              </a:rPr>
              <a:t>attribut</a:t>
            </a:r>
            <a:r>
              <a:rPr lang="fr-FR" altLang="fr-FR" sz="1800" dirty="0">
                <a:latin typeface="+mn-lt"/>
              </a:rPr>
              <a:t> : Un attribut est un identificateur (un nom) décrivant une information stockée dans une base.</a:t>
            </a:r>
          </a:p>
          <a:p>
            <a:pPr algn="just">
              <a:lnSpc>
                <a:spcPct val="150000"/>
              </a:lnSpc>
              <a:buClr>
                <a:srgbClr val="6666FF"/>
              </a:buClr>
            </a:pPr>
            <a:r>
              <a:rPr lang="fr-FR" altLang="fr-FR" sz="1800" b="1" dirty="0">
                <a:latin typeface="+mn-lt"/>
              </a:rPr>
              <a:t>Exemples d'attribut </a:t>
            </a:r>
            <a:r>
              <a:rPr lang="fr-FR" altLang="fr-FR" sz="1800" dirty="0">
                <a:latin typeface="+mn-lt"/>
              </a:rPr>
              <a:t>: l'âge d'une personne, le nom d'une personne, le numéro de sécurité sociale.</a:t>
            </a:r>
          </a:p>
        </p:txBody>
      </p:sp>
      <p:sp>
        <p:nvSpPr>
          <p:cNvPr id="11" name="ZoneTexte 10">
            <a:extLst>
              <a:ext uri="{FF2B5EF4-FFF2-40B4-BE49-F238E27FC236}">
                <a16:creationId xmlns:a16="http://schemas.microsoft.com/office/drawing/2014/main" id="{0BF3F727-0A8E-E0A7-FF04-C400361AA517}"/>
              </a:ext>
            </a:extLst>
          </p:cNvPr>
          <p:cNvSpPr txBox="1"/>
          <p:nvPr/>
        </p:nvSpPr>
        <p:spPr>
          <a:xfrm>
            <a:off x="1248055" y="4306577"/>
            <a:ext cx="8274714" cy="2118465"/>
          </a:xfrm>
          <a:prstGeom prst="rect">
            <a:avLst/>
          </a:prstGeom>
          <a:noFill/>
        </p:spPr>
        <p:txBody>
          <a:bodyPr wrap="square" rtlCol="0">
            <a:spAutoFit/>
          </a:bodyPr>
          <a:lstStyle/>
          <a:p>
            <a:pPr marL="285750" indent="-285750" algn="just">
              <a:lnSpc>
                <a:spcPct val="150000"/>
              </a:lnSpc>
              <a:buClr>
                <a:srgbClr val="6666FF"/>
              </a:buClr>
              <a:buFont typeface="Wingdings" pitchFamily="2" charset="2"/>
              <a:buChar char="q"/>
            </a:pPr>
            <a:r>
              <a:rPr lang="fr-FR" altLang="fr-FR" sz="1800" b="1" i="1" u="sng" dirty="0">
                <a:solidFill>
                  <a:srgbClr val="3333CC"/>
                </a:solidFill>
                <a:latin typeface="+mn-lt"/>
              </a:rPr>
              <a:t>Domaine</a:t>
            </a:r>
            <a:r>
              <a:rPr lang="fr-FR" altLang="fr-FR" sz="1800" dirty="0">
                <a:latin typeface="+mn-lt"/>
              </a:rPr>
              <a:t> : Le domaine d'un attribut est l'ensemble, fini ou infini, de ses valeurs possibles.</a:t>
            </a:r>
          </a:p>
          <a:p>
            <a:pPr algn="just">
              <a:lnSpc>
                <a:spcPct val="150000"/>
              </a:lnSpc>
              <a:buClr>
                <a:srgbClr val="6666FF"/>
              </a:buClr>
            </a:pPr>
            <a:r>
              <a:rPr lang="fr-FR" altLang="fr-FR" sz="1800" dirty="0">
                <a:latin typeface="+mn-lt"/>
              </a:rPr>
              <a:t> </a:t>
            </a:r>
            <a:r>
              <a:rPr lang="fr-FR" altLang="fr-FR" sz="1800" b="1" dirty="0">
                <a:latin typeface="+mn-lt"/>
              </a:rPr>
              <a:t>Exemples de domaine</a:t>
            </a:r>
            <a:r>
              <a:rPr lang="fr-FR" altLang="fr-FR" sz="1800" dirty="0">
                <a:latin typeface="+mn-lt"/>
              </a:rPr>
              <a:t>: l'attribut numéro de sécurité sociale a pour domaine l'ensemble des combinaisons de quinze chiffres et nom a pour domaine l'ensemble des combinaisons de lettres</a:t>
            </a:r>
          </a:p>
        </p:txBody>
      </p:sp>
      <p:sp>
        <p:nvSpPr>
          <p:cNvPr id="12" name="ZoneTexte 11">
            <a:extLst>
              <a:ext uri="{FF2B5EF4-FFF2-40B4-BE49-F238E27FC236}">
                <a16:creationId xmlns:a16="http://schemas.microsoft.com/office/drawing/2014/main" id="{A54C182F-27D4-4C2A-1936-B092D5B140A1}"/>
              </a:ext>
            </a:extLst>
          </p:cNvPr>
          <p:cNvSpPr txBox="1"/>
          <p:nvPr/>
        </p:nvSpPr>
        <p:spPr>
          <a:xfrm>
            <a:off x="3645661" y="1574932"/>
            <a:ext cx="2226443" cy="400110"/>
          </a:xfrm>
          <a:prstGeom prst="rect">
            <a:avLst/>
          </a:prstGeom>
          <a:noFill/>
        </p:spPr>
        <p:txBody>
          <a:bodyPr wrap="none" rtlCol="0">
            <a:spAutoFit/>
          </a:bodyPr>
          <a:lstStyle/>
          <a:p>
            <a:r>
              <a:rPr lang="fr-FR" sz="2000" b="1" dirty="0">
                <a:latin typeface="+mn-lt"/>
              </a:rPr>
              <a:t>Modèle </a:t>
            </a:r>
            <a:r>
              <a:rPr lang="fr-FR" sz="2000" b="1" dirty="0"/>
              <a:t>relationnel</a:t>
            </a:r>
            <a:endParaRPr lang="fr-FR" sz="2000" b="1" dirty="0">
              <a:latin typeface="+mn-lt"/>
            </a:endParaRPr>
          </a:p>
        </p:txBody>
      </p:sp>
      <p:sp>
        <p:nvSpPr>
          <p:cNvPr id="14" name="Espace réservé du numéro de diapositive 13">
            <a:extLst>
              <a:ext uri="{FF2B5EF4-FFF2-40B4-BE49-F238E27FC236}">
                <a16:creationId xmlns:a16="http://schemas.microsoft.com/office/drawing/2014/main" id="{BB66CCA0-B902-52F7-02CF-F9B7240E22DC}"/>
              </a:ext>
            </a:extLst>
          </p:cNvPr>
          <p:cNvSpPr>
            <a:spLocks noGrp="1"/>
          </p:cNvSpPr>
          <p:nvPr>
            <p:ph type="sldNum" sz="quarter" idx="12"/>
          </p:nvPr>
        </p:nvSpPr>
        <p:spPr>
          <a:xfrm>
            <a:off x="4826363" y="6401676"/>
            <a:ext cx="2743200" cy="365125"/>
          </a:xfrm>
        </p:spPr>
        <p:txBody>
          <a:bodyPr/>
          <a:lstStyle/>
          <a:p>
            <a:pPr algn="ctr"/>
            <a:fld id="{14385F30-F5BB-45A0-A756-346F67DA10C3}" type="slidenum">
              <a:rPr lang="en-US" smtClean="0"/>
              <a:pPr algn="ctr"/>
              <a:t>29</a:t>
            </a:fld>
            <a:endParaRPr lang="en-US" dirty="0"/>
          </a:p>
        </p:txBody>
      </p:sp>
    </p:spTree>
    <p:extLst>
      <p:ext uri="{BB962C8B-B14F-4D97-AF65-F5344CB8AC3E}">
        <p14:creationId xmlns:p14="http://schemas.microsoft.com/office/powerpoint/2010/main" val="42669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1" name="Espace réservé du contenu 2"/>
          <p:cNvSpPr txBox="1">
            <a:spLocks/>
          </p:cNvSpPr>
          <p:nvPr/>
        </p:nvSpPr>
        <p:spPr>
          <a:xfrm>
            <a:off x="-1" y="901520"/>
            <a:ext cx="11767907" cy="5956479"/>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fr-FR" sz="1200" b="1" dirty="0"/>
          </a:p>
          <a:p>
            <a:pPr algn="l"/>
            <a:endParaRPr lang="fr-FR" sz="1200" b="1" dirty="0"/>
          </a:p>
          <a:p>
            <a:pPr algn="r"/>
            <a:endParaRPr lang="fr-FR" sz="1800" b="1" dirty="0"/>
          </a:p>
          <a:p>
            <a:pPr algn="r"/>
            <a:endParaRPr lang="fr-FR" sz="1800" b="1" dirty="0"/>
          </a:p>
          <a:p>
            <a:pPr algn="r"/>
            <a:endParaRPr lang="fr-FR" sz="1800" b="1" dirty="0"/>
          </a:p>
          <a:p>
            <a:pPr algn="r"/>
            <a:endParaRPr lang="fr-FR" sz="1800" b="1" dirty="0"/>
          </a:p>
          <a:p>
            <a:pPr algn="r"/>
            <a:endParaRPr lang="fr-FR" sz="1800" b="1" dirty="0"/>
          </a:p>
          <a:p>
            <a:pPr algn="r"/>
            <a:endParaRPr lang="fr-FR" sz="1800" b="1" dirty="0"/>
          </a:p>
          <a:p>
            <a:pPr algn="r"/>
            <a:endParaRPr lang="fr-FR" sz="1800" b="1" dirty="0"/>
          </a:p>
          <a:p>
            <a:pPr algn="r"/>
            <a:endParaRPr lang="fr-FR" sz="1800" b="1" dirty="0"/>
          </a:p>
          <a:p>
            <a:pPr algn="r"/>
            <a:endParaRPr lang="fr-FR" sz="1800" b="1" dirty="0"/>
          </a:p>
          <a:p>
            <a:pPr algn="r"/>
            <a:endParaRPr lang="fr-FR" sz="1800" b="1" dirty="0"/>
          </a:p>
          <a:p>
            <a:pPr algn="r"/>
            <a:endParaRPr lang="fr-FR" sz="1800" b="1" dirty="0"/>
          </a:p>
          <a:p>
            <a:pPr algn="r"/>
            <a:endParaRPr lang="fr-FR" sz="1800" b="1" dirty="0"/>
          </a:p>
          <a:p>
            <a:pPr algn="r"/>
            <a:endParaRPr lang="fr-FR" sz="1800" b="1" dirty="0"/>
          </a:p>
          <a:p>
            <a:pPr algn="r"/>
            <a:endParaRPr lang="fr-FR" sz="1800" b="1" dirty="0"/>
          </a:p>
          <a:p>
            <a:pPr algn="r"/>
            <a:endParaRPr lang="fr-FR" sz="1800" b="1" dirty="0"/>
          </a:p>
          <a:p>
            <a:pPr algn="r"/>
            <a:endParaRPr lang="fr-FR" sz="1800" b="1" dirty="0"/>
          </a:p>
          <a:p>
            <a:pPr algn="r"/>
            <a:endParaRPr lang="fr-FR" sz="1800" b="1" dirty="0"/>
          </a:p>
          <a:p>
            <a:pPr algn="r"/>
            <a:endParaRPr lang="fr-FR" sz="1800" b="1" dirty="0"/>
          </a:p>
          <a:p>
            <a:pPr algn="r"/>
            <a:r>
              <a:rPr lang="fr-FR" sz="1800" b="1" dirty="0"/>
              <a:t>Année Universitaire : 2022-2023</a:t>
            </a:r>
          </a:p>
          <a:p>
            <a:pPr algn="r"/>
            <a:endParaRPr lang="fr-FR" sz="1800" b="1" dirty="0"/>
          </a:p>
          <a:p>
            <a:pPr algn="l"/>
            <a:endParaRPr lang="fr-FR" dirty="0"/>
          </a:p>
          <a:p>
            <a:pPr algn="l"/>
            <a:endParaRPr lang="fr-FR" sz="1600" b="1" dirty="0"/>
          </a:p>
        </p:txBody>
      </p:sp>
      <p:sp>
        <p:nvSpPr>
          <p:cNvPr id="25" name="Espace réservé du contenu 2"/>
          <p:cNvSpPr txBox="1">
            <a:spLocks/>
          </p:cNvSpPr>
          <p:nvPr/>
        </p:nvSpPr>
        <p:spPr>
          <a:xfrm>
            <a:off x="3125337" y="343110"/>
            <a:ext cx="7219666" cy="6122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b="1" dirty="0">
                <a:solidFill>
                  <a:srgbClr val="002060"/>
                </a:solidFill>
              </a:rPr>
              <a:t>OBJECTIF DU COURS</a:t>
            </a:r>
          </a:p>
          <a:p>
            <a:pPr algn="l"/>
            <a:endParaRPr lang="fr-FR" sz="4000" b="1" dirty="0"/>
          </a:p>
        </p:txBody>
      </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11379635" y="-12301"/>
            <a:ext cx="828494" cy="2145902"/>
            <a:chOff x="10899278" y="-12302"/>
            <a:chExt cx="1308851" cy="3390085"/>
          </a:xfrm>
        </p:grpSpPr>
        <p:sp>
          <p:nvSpPr>
            <p:cNvPr id="29"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ZoneTexte 5">
            <a:extLst>
              <a:ext uri="{FF2B5EF4-FFF2-40B4-BE49-F238E27FC236}">
                <a16:creationId xmlns:a16="http://schemas.microsoft.com/office/drawing/2014/main" id="{18D97D42-4AE1-7CCA-89C6-2764930453E7}"/>
              </a:ext>
            </a:extLst>
          </p:cNvPr>
          <p:cNvSpPr txBox="1"/>
          <p:nvPr/>
        </p:nvSpPr>
        <p:spPr>
          <a:xfrm>
            <a:off x="2868766" y="3914726"/>
            <a:ext cx="7900834" cy="1754326"/>
          </a:xfrm>
          <a:prstGeom prst="rect">
            <a:avLst/>
          </a:prstGeom>
          <a:noFill/>
        </p:spPr>
        <p:txBody>
          <a:bodyPr wrap="square" rtlCol="0">
            <a:spAutoFit/>
          </a:bodyPr>
          <a:lstStyle/>
          <a:p>
            <a:pPr algn="just"/>
            <a:endParaRPr lang="fr-FR" sz="1800" dirty="0">
              <a:latin typeface="+mn-lt"/>
            </a:endParaRPr>
          </a:p>
          <a:p>
            <a:pPr marL="285750" indent="-285750" algn="just">
              <a:buFont typeface="Wingdings" pitchFamily="2" charset="2"/>
              <a:buChar char="q"/>
            </a:pPr>
            <a:r>
              <a:rPr lang="fr-FR" sz="1800" dirty="0">
                <a:latin typeface="+mn-lt"/>
              </a:rPr>
              <a:t>Savoir définir une base de données</a:t>
            </a:r>
          </a:p>
          <a:p>
            <a:pPr marL="285750" indent="-285750" algn="just">
              <a:buFont typeface="Wingdings" pitchFamily="2" charset="2"/>
              <a:buChar char="q"/>
            </a:pPr>
            <a:r>
              <a:rPr lang="fr-FR" sz="1800" dirty="0">
                <a:latin typeface="+mn-lt"/>
              </a:rPr>
              <a:t>Connaitre l’utilité d’un système de gestion de base de données</a:t>
            </a:r>
          </a:p>
          <a:p>
            <a:pPr marL="285750" indent="-285750" algn="just">
              <a:buFont typeface="Wingdings" pitchFamily="2" charset="2"/>
              <a:buChar char="q"/>
            </a:pPr>
            <a:r>
              <a:rPr lang="fr-FR" sz="1800" dirty="0">
                <a:latin typeface="+mn-lt"/>
              </a:rPr>
              <a:t>Savoir pourquoi et quand utiliser une base de données</a:t>
            </a:r>
          </a:p>
          <a:p>
            <a:pPr marL="285750" indent="-285750" algn="just">
              <a:buFont typeface="Wingdings" pitchFamily="2" charset="2"/>
              <a:buChar char="q"/>
            </a:pPr>
            <a:r>
              <a:rPr lang="fr-FR" sz="1800" dirty="0">
                <a:latin typeface="+mn-lt"/>
              </a:rPr>
              <a:t>Avoir une idée de comment interroger et manipuler une base de donnée</a:t>
            </a:r>
          </a:p>
          <a:p>
            <a:pPr algn="just"/>
            <a:endParaRPr lang="fr-FR" sz="1800" dirty="0">
              <a:latin typeface="+mn-lt"/>
            </a:endParaRPr>
          </a:p>
        </p:txBody>
      </p:sp>
      <p:sp>
        <p:nvSpPr>
          <p:cNvPr id="7" name="ZoneTexte 6">
            <a:extLst>
              <a:ext uri="{FF2B5EF4-FFF2-40B4-BE49-F238E27FC236}">
                <a16:creationId xmlns:a16="http://schemas.microsoft.com/office/drawing/2014/main" id="{674785C4-CC35-CB8E-DCA4-CE4DC46E62DF}"/>
              </a:ext>
            </a:extLst>
          </p:cNvPr>
          <p:cNvSpPr txBox="1"/>
          <p:nvPr/>
        </p:nvSpPr>
        <p:spPr>
          <a:xfrm>
            <a:off x="2868766" y="1745633"/>
            <a:ext cx="4578497" cy="707886"/>
          </a:xfrm>
          <a:prstGeom prst="rect">
            <a:avLst/>
          </a:prstGeom>
          <a:noFill/>
        </p:spPr>
        <p:txBody>
          <a:bodyPr wrap="none" rtlCol="0">
            <a:spAutoFit/>
          </a:bodyPr>
          <a:lstStyle/>
          <a:p>
            <a:pPr marL="285750" indent="-285750">
              <a:buFont typeface="Wingdings" pitchFamily="2" charset="2"/>
              <a:buChar char="q"/>
            </a:pPr>
            <a:r>
              <a:rPr lang="fr-FR" sz="2000" dirty="0">
                <a:latin typeface="+mn-lt"/>
              </a:rPr>
              <a:t>7 séances CM+TD+TP</a:t>
            </a:r>
          </a:p>
          <a:p>
            <a:pPr marL="285750" indent="-285750">
              <a:buFont typeface="Wingdings" pitchFamily="2" charset="2"/>
              <a:buChar char="q"/>
            </a:pPr>
            <a:r>
              <a:rPr lang="fr-FR" sz="2000" dirty="0">
                <a:latin typeface="+mn-lt"/>
              </a:rPr>
              <a:t>1 examen écrit(70%) + un TP(30%)</a:t>
            </a:r>
          </a:p>
        </p:txBody>
      </p:sp>
      <p:sp>
        <p:nvSpPr>
          <p:cNvPr id="8" name="ZoneTexte 7">
            <a:extLst>
              <a:ext uri="{FF2B5EF4-FFF2-40B4-BE49-F238E27FC236}">
                <a16:creationId xmlns:a16="http://schemas.microsoft.com/office/drawing/2014/main" id="{1ED73BAD-AC73-30CC-7E9D-EBDC7BA87446}"/>
              </a:ext>
            </a:extLst>
          </p:cNvPr>
          <p:cNvSpPr txBox="1"/>
          <p:nvPr/>
        </p:nvSpPr>
        <p:spPr>
          <a:xfrm>
            <a:off x="0" y="3189988"/>
            <a:ext cx="12192000"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fr-FR" sz="2400" b="1" dirty="0">
                <a:solidFill>
                  <a:srgbClr val="C00000"/>
                </a:solidFill>
              </a:rPr>
              <a:t>OBJECTIFS</a:t>
            </a:r>
          </a:p>
        </p:txBody>
      </p:sp>
      <p:sp>
        <p:nvSpPr>
          <p:cNvPr id="10" name="Espace réservé du numéro de diapositive 9">
            <a:extLst>
              <a:ext uri="{FF2B5EF4-FFF2-40B4-BE49-F238E27FC236}">
                <a16:creationId xmlns:a16="http://schemas.microsoft.com/office/drawing/2014/main" id="{E927591E-1816-412C-4FF1-69C9EBE7D801}"/>
              </a:ext>
            </a:extLst>
          </p:cNvPr>
          <p:cNvSpPr>
            <a:spLocks noGrp="1"/>
          </p:cNvSpPr>
          <p:nvPr>
            <p:ph type="sldNum" sz="quarter" idx="12"/>
          </p:nvPr>
        </p:nvSpPr>
        <p:spPr>
          <a:xfrm>
            <a:off x="4704063" y="6227462"/>
            <a:ext cx="2743200" cy="365125"/>
          </a:xfrm>
        </p:spPr>
        <p:txBody>
          <a:bodyPr/>
          <a:lstStyle/>
          <a:p>
            <a:pPr algn="ctr"/>
            <a:fld id="{14385F30-F5BB-45A0-A756-346F67DA10C3}" type="slidenum">
              <a:rPr lang="en-US" smtClean="0"/>
              <a:pPr algn="ctr"/>
              <a:t>3</a:t>
            </a:fld>
            <a:endParaRPr lang="en-US" dirty="0"/>
          </a:p>
        </p:txBody>
      </p:sp>
    </p:spTree>
    <p:extLst>
      <p:ext uri="{BB962C8B-B14F-4D97-AF65-F5344CB8AC3E}">
        <p14:creationId xmlns:p14="http://schemas.microsoft.com/office/powerpoint/2010/main" val="1585236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 de bases de données</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5CBFA4B6-3E25-D373-2F0B-2AD19C840784}"/>
              </a:ext>
            </a:extLst>
          </p:cNvPr>
          <p:cNvSpPr txBox="1">
            <a:spLocks noChangeArrowheads="1"/>
          </p:cNvSpPr>
          <p:nvPr/>
        </p:nvSpPr>
        <p:spPr>
          <a:xfrm>
            <a:off x="1488522" y="2192594"/>
            <a:ext cx="8957563" cy="44478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600" b="1" u="sng" dirty="0">
                <a:solidFill>
                  <a:srgbClr val="CC3300"/>
                </a:solidFill>
              </a:rPr>
              <a:t>2- Les concepts du modèle relationnel :</a:t>
            </a:r>
            <a:endParaRPr lang="fr-FR" altLang="fr-FR" sz="1800" dirty="0"/>
          </a:p>
          <a:p>
            <a:pPr marL="609600" indent="-609600">
              <a:lnSpc>
                <a:spcPct val="150000"/>
              </a:lnSpc>
              <a:buClr>
                <a:srgbClr val="6666FF"/>
              </a:buClr>
              <a:buFont typeface="Wingdings" pitchFamily="2" charset="2"/>
              <a:buNone/>
            </a:pPr>
            <a:r>
              <a:rPr lang="fr-FR" altLang="fr-FR" sz="1600" i="1" dirty="0">
                <a:solidFill>
                  <a:srgbClr val="800080"/>
                </a:solidFill>
                <a:latin typeface="+mn-lt"/>
              </a:rPr>
              <a:t>		</a:t>
            </a:r>
          </a:p>
          <a:p>
            <a:pPr marL="609600" indent="-609600">
              <a:lnSpc>
                <a:spcPct val="150000"/>
              </a:lnSpc>
              <a:buClr>
                <a:srgbClr val="6666FF"/>
              </a:buClr>
              <a:buFont typeface="Wingdings" pitchFamily="2" charset="2"/>
              <a:buNone/>
            </a:pPr>
            <a:r>
              <a:rPr lang="fr-FR" altLang="fr-FR" sz="1600" i="1" dirty="0">
                <a:solidFill>
                  <a:srgbClr val="800080"/>
                </a:solidFill>
              </a:rPr>
              <a:t>	</a:t>
            </a:r>
            <a:endParaRPr lang="fr-FR" altLang="fr-FR" sz="1600" i="1" dirty="0">
              <a:solidFill>
                <a:schemeClr val="tx1"/>
              </a:solidFill>
            </a:endParaRPr>
          </a:p>
          <a:p>
            <a:pPr marL="609600" indent="-609600">
              <a:lnSpc>
                <a:spcPct val="150000"/>
              </a:lnSpc>
              <a:buClr>
                <a:srgbClr val="6666FF"/>
              </a:buClr>
              <a:buFont typeface="Wingdings" pitchFamily="2" charset="2"/>
              <a:buNone/>
            </a:pPr>
            <a:r>
              <a:rPr lang="fr-FR" altLang="fr-FR" sz="1600" i="1" dirty="0">
                <a:solidFill>
                  <a:schemeClr val="tx1"/>
                </a:solidFill>
              </a:rPr>
              <a:t>	</a:t>
            </a:r>
          </a:p>
          <a:p>
            <a:pPr marL="609600" indent="-609600">
              <a:lnSpc>
                <a:spcPct val="150000"/>
              </a:lnSpc>
              <a:buClr>
                <a:srgbClr val="6666FF"/>
              </a:buClr>
              <a:buFont typeface="Wingdings" pitchFamily="2" charset="2"/>
              <a:buNone/>
            </a:pPr>
            <a:r>
              <a:rPr lang="fr-FR" altLang="fr-FR" sz="1600" i="1" dirty="0">
                <a:solidFill>
                  <a:schemeClr val="tx1"/>
                </a:solidFill>
              </a:rPr>
              <a:t>	</a:t>
            </a:r>
          </a:p>
          <a:p>
            <a:pPr marL="609600" indent="-609600">
              <a:lnSpc>
                <a:spcPct val="150000"/>
              </a:lnSpc>
              <a:buClr>
                <a:srgbClr val="6666FF"/>
              </a:buClr>
              <a:buFont typeface="Wingdings" pitchFamily="2" charset="2"/>
              <a:buNone/>
            </a:pPr>
            <a:endParaRPr lang="fr-FR" altLang="fr-FR" sz="1600" dirty="0"/>
          </a:p>
          <a:p>
            <a:pPr marL="609600" indent="-609600">
              <a:lnSpc>
                <a:spcPct val="150000"/>
              </a:lnSpc>
              <a:buClr>
                <a:srgbClr val="6666FF"/>
              </a:buClr>
              <a:buFont typeface="Wingdings" pitchFamily="2" charset="2"/>
              <a:buNone/>
            </a:pPr>
            <a:endParaRPr lang="fr-FR" altLang="fr-FR" sz="1600" dirty="0"/>
          </a:p>
          <a:p>
            <a:pPr marL="609600" indent="-609600">
              <a:lnSpc>
                <a:spcPct val="150000"/>
              </a:lnSpc>
              <a:buClr>
                <a:srgbClr val="6666FF"/>
              </a:buClr>
              <a:buFont typeface="Wingdings" pitchFamily="2" charset="2"/>
              <a:buNone/>
            </a:pPr>
            <a:endParaRPr lang="fr-FR" altLang="fr-FR" sz="1600" dirty="0"/>
          </a:p>
        </p:txBody>
      </p:sp>
      <p:sp>
        <p:nvSpPr>
          <p:cNvPr id="5" name="ZoneTexte 4">
            <a:extLst>
              <a:ext uri="{FF2B5EF4-FFF2-40B4-BE49-F238E27FC236}">
                <a16:creationId xmlns:a16="http://schemas.microsoft.com/office/drawing/2014/main" id="{510AD06F-F773-26DA-E268-B8EFD4724060}"/>
              </a:ext>
            </a:extLst>
          </p:cNvPr>
          <p:cNvSpPr txBox="1"/>
          <p:nvPr/>
        </p:nvSpPr>
        <p:spPr>
          <a:xfrm>
            <a:off x="1829946" y="2659819"/>
            <a:ext cx="8274714" cy="1702967"/>
          </a:xfrm>
          <a:prstGeom prst="rect">
            <a:avLst/>
          </a:prstGeom>
          <a:noFill/>
        </p:spPr>
        <p:txBody>
          <a:bodyPr wrap="square" rtlCol="0">
            <a:spAutoFit/>
          </a:bodyPr>
          <a:lstStyle/>
          <a:p>
            <a:pPr algn="just">
              <a:lnSpc>
                <a:spcPct val="150000"/>
              </a:lnSpc>
              <a:buClr>
                <a:srgbClr val="6666FF"/>
              </a:buClr>
            </a:pPr>
            <a:r>
              <a:rPr lang="fr-FR" altLang="fr-FR" sz="1800" dirty="0">
                <a:latin typeface="+mn-lt"/>
              </a:rPr>
              <a:t> Exemple d’un schéma de relation :</a:t>
            </a:r>
          </a:p>
          <a:p>
            <a:pPr algn="just">
              <a:lnSpc>
                <a:spcPct val="150000"/>
              </a:lnSpc>
              <a:buClr>
                <a:srgbClr val="6666FF"/>
              </a:buClr>
            </a:pPr>
            <a:endParaRPr lang="fr-FR" altLang="fr-FR" sz="1800" dirty="0">
              <a:latin typeface="+mn-lt"/>
            </a:endParaRPr>
          </a:p>
          <a:p>
            <a:pPr algn="just">
              <a:lnSpc>
                <a:spcPct val="150000"/>
              </a:lnSpc>
              <a:buClr>
                <a:srgbClr val="6666FF"/>
              </a:buClr>
            </a:pPr>
            <a:endParaRPr lang="fr-FR" altLang="fr-FR" sz="1800" dirty="0">
              <a:latin typeface="+mn-lt"/>
            </a:endParaRPr>
          </a:p>
          <a:p>
            <a:pPr algn="just">
              <a:lnSpc>
                <a:spcPct val="150000"/>
              </a:lnSpc>
              <a:buClr>
                <a:srgbClr val="6666FF"/>
              </a:buClr>
            </a:pPr>
            <a:endParaRPr lang="fr-FR" altLang="fr-FR" sz="1800" dirty="0">
              <a:latin typeface="+mn-lt"/>
            </a:endParaRPr>
          </a:p>
        </p:txBody>
      </p:sp>
      <p:graphicFrame>
        <p:nvGraphicFramePr>
          <p:cNvPr id="6" name="Tableau 7">
            <a:extLst>
              <a:ext uri="{FF2B5EF4-FFF2-40B4-BE49-F238E27FC236}">
                <a16:creationId xmlns:a16="http://schemas.microsoft.com/office/drawing/2014/main" id="{BCDD73AC-1000-7FD4-C099-B793D797C763}"/>
              </a:ext>
            </a:extLst>
          </p:cNvPr>
          <p:cNvGraphicFramePr>
            <a:graphicFrameLocks noGrp="1"/>
          </p:cNvGraphicFramePr>
          <p:nvPr>
            <p:extLst>
              <p:ext uri="{D42A27DB-BD31-4B8C-83A1-F6EECF244321}">
                <p14:modId xmlns:p14="http://schemas.microsoft.com/office/powerpoint/2010/main" val="877714182"/>
              </p:ext>
            </p:extLst>
          </p:nvPr>
        </p:nvGraphicFramePr>
        <p:xfrm>
          <a:off x="1829946" y="3457150"/>
          <a:ext cx="8127999" cy="185420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3348128152"/>
                    </a:ext>
                  </a:extLst>
                </a:gridCol>
                <a:gridCol w="2709333">
                  <a:extLst>
                    <a:ext uri="{9D8B030D-6E8A-4147-A177-3AD203B41FA5}">
                      <a16:colId xmlns:a16="http://schemas.microsoft.com/office/drawing/2014/main" val="1822941114"/>
                    </a:ext>
                  </a:extLst>
                </a:gridCol>
                <a:gridCol w="2709333">
                  <a:extLst>
                    <a:ext uri="{9D8B030D-6E8A-4147-A177-3AD203B41FA5}">
                      <a16:colId xmlns:a16="http://schemas.microsoft.com/office/drawing/2014/main" val="1156504647"/>
                    </a:ext>
                  </a:extLst>
                </a:gridCol>
              </a:tblGrid>
              <a:tr h="370840">
                <a:tc>
                  <a:txBody>
                    <a:bodyPr/>
                    <a:lstStyle/>
                    <a:p>
                      <a:pPr algn="ctr"/>
                      <a:r>
                        <a:rPr lang="fr-FR" dirty="0" err="1"/>
                        <a:t>CNE_etudiant</a:t>
                      </a:r>
                      <a:endParaRPr lang="fr-FR" dirty="0"/>
                    </a:p>
                  </a:txBody>
                  <a:tcPr/>
                </a:tc>
                <a:tc>
                  <a:txBody>
                    <a:bodyPr/>
                    <a:lstStyle/>
                    <a:p>
                      <a:pPr algn="ctr"/>
                      <a:r>
                        <a:rPr lang="fr-FR" dirty="0"/>
                        <a:t>Nom</a:t>
                      </a:r>
                    </a:p>
                  </a:txBody>
                  <a:tcPr/>
                </a:tc>
                <a:tc>
                  <a:txBody>
                    <a:bodyPr/>
                    <a:lstStyle/>
                    <a:p>
                      <a:pPr algn="ctr"/>
                      <a:r>
                        <a:rPr lang="fr-FR" dirty="0" err="1"/>
                        <a:t>Prenom</a:t>
                      </a:r>
                      <a:endParaRPr lang="fr-FR" dirty="0"/>
                    </a:p>
                  </a:txBody>
                  <a:tcPr/>
                </a:tc>
                <a:extLst>
                  <a:ext uri="{0D108BD9-81ED-4DB2-BD59-A6C34878D82A}">
                    <a16:rowId xmlns:a16="http://schemas.microsoft.com/office/drawing/2014/main" val="291990718"/>
                  </a:ext>
                </a:extLst>
              </a:tr>
              <a:tr h="370840">
                <a:tc>
                  <a:txBody>
                    <a:bodyPr/>
                    <a:lstStyle/>
                    <a:p>
                      <a:r>
                        <a:rPr lang="fr-FR" dirty="0"/>
                        <a:t>1500000029</a:t>
                      </a:r>
                    </a:p>
                  </a:txBody>
                  <a:tcPr/>
                </a:tc>
                <a:tc>
                  <a:txBody>
                    <a:bodyPr/>
                    <a:lstStyle/>
                    <a:p>
                      <a:r>
                        <a:rPr lang="fr-FR" dirty="0"/>
                        <a:t>DODO</a:t>
                      </a:r>
                    </a:p>
                  </a:txBody>
                  <a:tcPr/>
                </a:tc>
                <a:tc>
                  <a:txBody>
                    <a:bodyPr/>
                    <a:lstStyle/>
                    <a:p>
                      <a:r>
                        <a:rPr lang="fr-FR" dirty="0"/>
                        <a:t>Mamane</a:t>
                      </a:r>
                    </a:p>
                  </a:txBody>
                  <a:tcPr/>
                </a:tc>
                <a:extLst>
                  <a:ext uri="{0D108BD9-81ED-4DB2-BD59-A6C34878D82A}">
                    <a16:rowId xmlns:a16="http://schemas.microsoft.com/office/drawing/2014/main" val="2376004706"/>
                  </a:ext>
                </a:extLst>
              </a:tr>
              <a:tr h="370840">
                <a:tc>
                  <a:txBody>
                    <a:bodyPr/>
                    <a:lstStyle/>
                    <a:p>
                      <a:r>
                        <a:rPr lang="fr-FR" dirty="0"/>
                        <a:t>1800000033</a:t>
                      </a:r>
                    </a:p>
                  </a:txBody>
                  <a:tcPr/>
                </a:tc>
                <a:tc>
                  <a:txBody>
                    <a:bodyPr/>
                    <a:lstStyle/>
                    <a:p>
                      <a:r>
                        <a:rPr lang="fr-FR" dirty="0"/>
                        <a:t>MANSOURI</a:t>
                      </a:r>
                    </a:p>
                  </a:txBody>
                  <a:tcPr/>
                </a:tc>
                <a:tc>
                  <a:txBody>
                    <a:bodyPr/>
                    <a:lstStyle/>
                    <a:p>
                      <a:r>
                        <a:rPr lang="fr-FR" dirty="0"/>
                        <a:t>Marouane</a:t>
                      </a:r>
                    </a:p>
                  </a:txBody>
                  <a:tcPr/>
                </a:tc>
                <a:extLst>
                  <a:ext uri="{0D108BD9-81ED-4DB2-BD59-A6C34878D82A}">
                    <a16:rowId xmlns:a16="http://schemas.microsoft.com/office/drawing/2014/main" val="2730548576"/>
                  </a:ext>
                </a:extLst>
              </a:tr>
              <a:tr h="370840">
                <a:tc>
                  <a:txBody>
                    <a:bodyPr/>
                    <a:lstStyle/>
                    <a:p>
                      <a:r>
                        <a:rPr lang="fr-FR" dirty="0"/>
                        <a:t>200000045</a:t>
                      </a:r>
                    </a:p>
                  </a:txBody>
                  <a:tcPr/>
                </a:tc>
                <a:tc>
                  <a:txBody>
                    <a:bodyPr/>
                    <a:lstStyle/>
                    <a:p>
                      <a:r>
                        <a:rPr lang="fr-FR" dirty="0"/>
                        <a:t>KONKOBO</a:t>
                      </a:r>
                    </a:p>
                  </a:txBody>
                  <a:tcPr/>
                </a:tc>
                <a:tc>
                  <a:txBody>
                    <a:bodyPr/>
                    <a:lstStyle/>
                    <a:p>
                      <a:r>
                        <a:rPr lang="fr-FR" dirty="0"/>
                        <a:t>Axel</a:t>
                      </a:r>
                    </a:p>
                  </a:txBody>
                  <a:tcPr/>
                </a:tc>
                <a:extLst>
                  <a:ext uri="{0D108BD9-81ED-4DB2-BD59-A6C34878D82A}">
                    <a16:rowId xmlns:a16="http://schemas.microsoft.com/office/drawing/2014/main" val="400719767"/>
                  </a:ext>
                </a:extLst>
              </a:tr>
              <a:tr h="370840">
                <a:tc>
                  <a:txBody>
                    <a:bodyPr/>
                    <a:lstStyle/>
                    <a:p>
                      <a:r>
                        <a:rPr lang="fr-FR" dirty="0"/>
                        <a:t>1700000050</a:t>
                      </a:r>
                    </a:p>
                  </a:txBody>
                  <a:tcPr/>
                </a:tc>
                <a:tc>
                  <a:txBody>
                    <a:bodyPr/>
                    <a:lstStyle/>
                    <a:p>
                      <a:r>
                        <a:rPr lang="fr-FR" dirty="0"/>
                        <a:t>DURANT</a:t>
                      </a:r>
                    </a:p>
                  </a:txBody>
                  <a:tcPr/>
                </a:tc>
                <a:tc>
                  <a:txBody>
                    <a:bodyPr/>
                    <a:lstStyle/>
                    <a:p>
                      <a:r>
                        <a:rPr lang="fr-FR" dirty="0"/>
                        <a:t>Xavier</a:t>
                      </a:r>
                    </a:p>
                  </a:txBody>
                  <a:tcPr/>
                </a:tc>
                <a:extLst>
                  <a:ext uri="{0D108BD9-81ED-4DB2-BD59-A6C34878D82A}">
                    <a16:rowId xmlns:a16="http://schemas.microsoft.com/office/drawing/2014/main" val="78275997"/>
                  </a:ext>
                </a:extLst>
              </a:tr>
            </a:tbl>
          </a:graphicData>
        </a:graphic>
      </p:graphicFrame>
      <p:sp>
        <p:nvSpPr>
          <p:cNvPr id="7" name="ZoneTexte 6">
            <a:extLst>
              <a:ext uri="{FF2B5EF4-FFF2-40B4-BE49-F238E27FC236}">
                <a16:creationId xmlns:a16="http://schemas.microsoft.com/office/drawing/2014/main" id="{ECF4732D-4D72-819A-19EE-74B05786B6EC}"/>
              </a:ext>
            </a:extLst>
          </p:cNvPr>
          <p:cNvSpPr txBox="1"/>
          <p:nvPr/>
        </p:nvSpPr>
        <p:spPr>
          <a:xfrm>
            <a:off x="2350301" y="5618833"/>
            <a:ext cx="6635150" cy="369332"/>
          </a:xfrm>
          <a:prstGeom prst="rect">
            <a:avLst/>
          </a:prstGeom>
          <a:noFill/>
        </p:spPr>
        <p:txBody>
          <a:bodyPr wrap="none" rtlCol="0">
            <a:spAutoFit/>
          </a:bodyPr>
          <a:lstStyle/>
          <a:p>
            <a:r>
              <a:rPr lang="fr-FR" sz="1800" b="1" dirty="0"/>
              <a:t>Relation de schéma Etudiant(CNE_étudiant, Nom, Prénom)</a:t>
            </a:r>
          </a:p>
        </p:txBody>
      </p:sp>
      <p:sp>
        <p:nvSpPr>
          <p:cNvPr id="8" name="ZoneTexte 7">
            <a:extLst>
              <a:ext uri="{FF2B5EF4-FFF2-40B4-BE49-F238E27FC236}">
                <a16:creationId xmlns:a16="http://schemas.microsoft.com/office/drawing/2014/main" id="{F4509E92-F80F-9D35-9B65-15144C7920CC}"/>
              </a:ext>
            </a:extLst>
          </p:cNvPr>
          <p:cNvSpPr txBox="1"/>
          <p:nvPr/>
        </p:nvSpPr>
        <p:spPr>
          <a:xfrm>
            <a:off x="3645661" y="1574932"/>
            <a:ext cx="2226443" cy="400110"/>
          </a:xfrm>
          <a:prstGeom prst="rect">
            <a:avLst/>
          </a:prstGeom>
          <a:noFill/>
        </p:spPr>
        <p:txBody>
          <a:bodyPr wrap="none" rtlCol="0">
            <a:spAutoFit/>
          </a:bodyPr>
          <a:lstStyle/>
          <a:p>
            <a:r>
              <a:rPr lang="fr-FR" sz="2000" b="1" dirty="0">
                <a:latin typeface="+mn-lt"/>
              </a:rPr>
              <a:t>Modèle </a:t>
            </a:r>
            <a:r>
              <a:rPr lang="fr-FR" sz="2000" b="1" dirty="0"/>
              <a:t>relationnel</a:t>
            </a:r>
            <a:endParaRPr lang="fr-FR" sz="2000" b="1" dirty="0">
              <a:latin typeface="+mn-lt"/>
            </a:endParaRPr>
          </a:p>
        </p:txBody>
      </p:sp>
      <p:sp>
        <p:nvSpPr>
          <p:cNvPr id="10" name="Espace réservé du numéro de diapositive 9">
            <a:extLst>
              <a:ext uri="{FF2B5EF4-FFF2-40B4-BE49-F238E27FC236}">
                <a16:creationId xmlns:a16="http://schemas.microsoft.com/office/drawing/2014/main" id="{C826B860-6546-367E-78F9-74277507E933}"/>
              </a:ext>
            </a:extLst>
          </p:cNvPr>
          <p:cNvSpPr>
            <a:spLocks noGrp="1"/>
          </p:cNvSpPr>
          <p:nvPr>
            <p:ph type="sldNum" sz="quarter" idx="12"/>
          </p:nvPr>
        </p:nvSpPr>
        <p:spPr>
          <a:xfrm>
            <a:off x="4386943" y="6418902"/>
            <a:ext cx="2743200" cy="365125"/>
          </a:xfrm>
        </p:spPr>
        <p:txBody>
          <a:bodyPr/>
          <a:lstStyle/>
          <a:p>
            <a:pPr algn="ctr"/>
            <a:fld id="{14385F30-F5BB-45A0-A756-346F67DA10C3}" type="slidenum">
              <a:rPr lang="en-US" smtClean="0"/>
              <a:pPr algn="ctr"/>
              <a:t>30</a:t>
            </a:fld>
            <a:endParaRPr lang="en-US" dirty="0"/>
          </a:p>
        </p:txBody>
      </p:sp>
    </p:spTree>
    <p:extLst>
      <p:ext uri="{BB962C8B-B14F-4D97-AF65-F5344CB8AC3E}">
        <p14:creationId xmlns:p14="http://schemas.microsoft.com/office/powerpoint/2010/main" val="1873689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 de bases de données</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5" name="Rectangle 3">
            <a:extLst>
              <a:ext uri="{FF2B5EF4-FFF2-40B4-BE49-F238E27FC236}">
                <a16:creationId xmlns:a16="http://schemas.microsoft.com/office/drawing/2014/main" id="{3F8DD632-D025-D502-2E64-1B2E7D5D66F9}"/>
              </a:ext>
            </a:extLst>
          </p:cNvPr>
          <p:cNvSpPr txBox="1">
            <a:spLocks noChangeArrowheads="1"/>
          </p:cNvSpPr>
          <p:nvPr/>
        </p:nvSpPr>
        <p:spPr>
          <a:xfrm>
            <a:off x="1227265" y="2266191"/>
            <a:ext cx="8957563" cy="44478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600" b="1" u="sng" dirty="0">
                <a:solidFill>
                  <a:srgbClr val="CC3300"/>
                </a:solidFill>
              </a:rPr>
              <a:t>2- Les concepts du modèle relationnel :</a:t>
            </a:r>
            <a:endParaRPr lang="fr-FR" altLang="fr-FR" sz="1800" dirty="0"/>
          </a:p>
          <a:p>
            <a:pPr marL="609600" indent="-609600">
              <a:lnSpc>
                <a:spcPct val="150000"/>
              </a:lnSpc>
              <a:buClr>
                <a:srgbClr val="6666FF"/>
              </a:buClr>
              <a:buFont typeface="Wingdings" pitchFamily="2" charset="2"/>
              <a:buNone/>
            </a:pPr>
            <a:r>
              <a:rPr lang="fr-FR" altLang="fr-FR" sz="1600" i="1" dirty="0">
                <a:solidFill>
                  <a:srgbClr val="800080"/>
                </a:solidFill>
                <a:latin typeface="+mn-lt"/>
              </a:rPr>
              <a:t>		</a:t>
            </a:r>
          </a:p>
          <a:p>
            <a:pPr marL="609600" indent="-609600">
              <a:lnSpc>
                <a:spcPct val="150000"/>
              </a:lnSpc>
              <a:buClr>
                <a:srgbClr val="6666FF"/>
              </a:buClr>
              <a:buFont typeface="Wingdings" pitchFamily="2" charset="2"/>
              <a:buNone/>
            </a:pPr>
            <a:r>
              <a:rPr lang="fr-FR" altLang="fr-FR" sz="1600" i="1" dirty="0">
                <a:solidFill>
                  <a:srgbClr val="800080"/>
                </a:solidFill>
              </a:rPr>
              <a:t>	</a:t>
            </a:r>
            <a:endParaRPr lang="fr-FR" altLang="fr-FR" sz="1600" i="1" dirty="0">
              <a:solidFill>
                <a:schemeClr val="tx1"/>
              </a:solidFill>
            </a:endParaRPr>
          </a:p>
          <a:p>
            <a:pPr marL="609600" indent="-609600">
              <a:lnSpc>
                <a:spcPct val="150000"/>
              </a:lnSpc>
              <a:buClr>
                <a:srgbClr val="6666FF"/>
              </a:buClr>
              <a:buFont typeface="Wingdings" pitchFamily="2" charset="2"/>
              <a:buNone/>
            </a:pPr>
            <a:r>
              <a:rPr lang="fr-FR" altLang="fr-FR" sz="1600" i="1" dirty="0">
                <a:solidFill>
                  <a:schemeClr val="tx1"/>
                </a:solidFill>
              </a:rPr>
              <a:t>	</a:t>
            </a:r>
          </a:p>
          <a:p>
            <a:pPr marL="609600" indent="-609600">
              <a:lnSpc>
                <a:spcPct val="150000"/>
              </a:lnSpc>
              <a:buClr>
                <a:srgbClr val="6666FF"/>
              </a:buClr>
              <a:buFont typeface="Wingdings" pitchFamily="2" charset="2"/>
              <a:buNone/>
            </a:pPr>
            <a:r>
              <a:rPr lang="fr-FR" altLang="fr-FR" sz="1600" i="1" dirty="0">
                <a:solidFill>
                  <a:schemeClr val="tx1"/>
                </a:solidFill>
              </a:rPr>
              <a:t>	</a:t>
            </a:r>
          </a:p>
          <a:p>
            <a:pPr marL="609600" indent="-609600">
              <a:lnSpc>
                <a:spcPct val="150000"/>
              </a:lnSpc>
              <a:buClr>
                <a:srgbClr val="6666FF"/>
              </a:buClr>
              <a:buFont typeface="Wingdings" pitchFamily="2" charset="2"/>
              <a:buNone/>
            </a:pPr>
            <a:endParaRPr lang="fr-FR" altLang="fr-FR" sz="1600" dirty="0"/>
          </a:p>
          <a:p>
            <a:pPr marL="609600" indent="-609600">
              <a:lnSpc>
                <a:spcPct val="150000"/>
              </a:lnSpc>
              <a:buClr>
                <a:srgbClr val="6666FF"/>
              </a:buClr>
              <a:buFont typeface="Wingdings" pitchFamily="2" charset="2"/>
              <a:buNone/>
            </a:pPr>
            <a:endParaRPr lang="fr-FR" altLang="fr-FR" sz="1600" dirty="0"/>
          </a:p>
          <a:p>
            <a:pPr marL="609600" indent="-609600">
              <a:lnSpc>
                <a:spcPct val="150000"/>
              </a:lnSpc>
              <a:buClr>
                <a:srgbClr val="6666FF"/>
              </a:buClr>
              <a:buFont typeface="Wingdings" pitchFamily="2" charset="2"/>
              <a:buNone/>
            </a:pPr>
            <a:endParaRPr lang="fr-FR" altLang="fr-FR" sz="1600" dirty="0"/>
          </a:p>
        </p:txBody>
      </p:sp>
      <p:sp>
        <p:nvSpPr>
          <p:cNvPr id="6" name="ZoneTexte 5">
            <a:extLst>
              <a:ext uri="{FF2B5EF4-FFF2-40B4-BE49-F238E27FC236}">
                <a16:creationId xmlns:a16="http://schemas.microsoft.com/office/drawing/2014/main" id="{9CECBC76-D29D-E66A-32A9-45E14602103E}"/>
              </a:ext>
            </a:extLst>
          </p:cNvPr>
          <p:cNvSpPr txBox="1"/>
          <p:nvPr/>
        </p:nvSpPr>
        <p:spPr>
          <a:xfrm>
            <a:off x="1568689" y="2980401"/>
            <a:ext cx="8274714" cy="456472"/>
          </a:xfrm>
          <a:prstGeom prst="rect">
            <a:avLst/>
          </a:prstGeom>
          <a:noFill/>
        </p:spPr>
        <p:txBody>
          <a:bodyPr wrap="square" rtlCol="0">
            <a:spAutoFit/>
          </a:bodyPr>
          <a:lstStyle/>
          <a:p>
            <a:pPr marL="285750" indent="-285750" algn="just">
              <a:lnSpc>
                <a:spcPct val="150000"/>
              </a:lnSpc>
              <a:buClr>
                <a:srgbClr val="6666FF"/>
              </a:buClr>
              <a:buFont typeface="Wingdings" pitchFamily="2" charset="2"/>
              <a:buChar char="q"/>
            </a:pPr>
            <a:r>
              <a:rPr lang="fr-FR" altLang="fr-FR" sz="1800" b="1" i="1" u="sng" dirty="0" err="1">
                <a:solidFill>
                  <a:srgbClr val="3333CC"/>
                </a:solidFill>
                <a:latin typeface="+mn-lt"/>
              </a:rPr>
              <a:t>Dégré</a:t>
            </a:r>
            <a:r>
              <a:rPr lang="fr-FR" altLang="fr-FR" sz="1800" dirty="0">
                <a:latin typeface="+mn-lt"/>
              </a:rPr>
              <a:t> : Le degré d'une relation est son nombre d'attributs.</a:t>
            </a:r>
          </a:p>
        </p:txBody>
      </p:sp>
      <p:sp>
        <p:nvSpPr>
          <p:cNvPr id="7" name="ZoneTexte 6">
            <a:extLst>
              <a:ext uri="{FF2B5EF4-FFF2-40B4-BE49-F238E27FC236}">
                <a16:creationId xmlns:a16="http://schemas.microsoft.com/office/drawing/2014/main" id="{B2F03D4E-33EE-81FD-4CFF-8B7BD219C322}"/>
              </a:ext>
            </a:extLst>
          </p:cNvPr>
          <p:cNvSpPr txBox="1"/>
          <p:nvPr/>
        </p:nvSpPr>
        <p:spPr>
          <a:xfrm>
            <a:off x="1568689" y="3792649"/>
            <a:ext cx="8274714" cy="1287468"/>
          </a:xfrm>
          <a:prstGeom prst="rect">
            <a:avLst/>
          </a:prstGeom>
          <a:noFill/>
        </p:spPr>
        <p:txBody>
          <a:bodyPr wrap="square" rtlCol="0">
            <a:spAutoFit/>
          </a:bodyPr>
          <a:lstStyle/>
          <a:p>
            <a:pPr marL="285750" indent="-285750" algn="just">
              <a:lnSpc>
                <a:spcPct val="150000"/>
              </a:lnSpc>
              <a:buClr>
                <a:srgbClr val="6666FF"/>
              </a:buClr>
              <a:buFont typeface="Wingdings" pitchFamily="2" charset="2"/>
              <a:buChar char="q"/>
            </a:pPr>
            <a:r>
              <a:rPr lang="fr-FR" altLang="fr-FR" sz="1800" b="1" i="1" u="sng" dirty="0">
                <a:solidFill>
                  <a:srgbClr val="3333CC"/>
                </a:solidFill>
                <a:latin typeface="+mn-lt"/>
              </a:rPr>
              <a:t>Occurrences ou n-uplets ou tuples</a:t>
            </a:r>
            <a:r>
              <a:rPr lang="fr-FR" altLang="fr-FR" sz="1800" dirty="0">
                <a:latin typeface="+mn-lt"/>
              </a:rPr>
              <a:t> : Une occurrence, ou n-uplets, ou tuples, est un élément de l'ensemble figuré par une relation. Autrement dit, une occurrence est une ligne du tableau qui représente la relation.</a:t>
            </a:r>
          </a:p>
        </p:txBody>
      </p:sp>
      <p:sp>
        <p:nvSpPr>
          <p:cNvPr id="8" name="ZoneTexte 7">
            <a:extLst>
              <a:ext uri="{FF2B5EF4-FFF2-40B4-BE49-F238E27FC236}">
                <a16:creationId xmlns:a16="http://schemas.microsoft.com/office/drawing/2014/main" id="{C83E7B10-FE3F-9D60-47CB-B9F3687C8B94}"/>
              </a:ext>
            </a:extLst>
          </p:cNvPr>
          <p:cNvSpPr txBox="1"/>
          <p:nvPr/>
        </p:nvSpPr>
        <p:spPr>
          <a:xfrm>
            <a:off x="1568689" y="5178298"/>
            <a:ext cx="8274714" cy="456472"/>
          </a:xfrm>
          <a:prstGeom prst="rect">
            <a:avLst/>
          </a:prstGeom>
          <a:noFill/>
        </p:spPr>
        <p:txBody>
          <a:bodyPr wrap="square" rtlCol="0">
            <a:spAutoFit/>
          </a:bodyPr>
          <a:lstStyle/>
          <a:p>
            <a:pPr marL="285750" indent="-285750" algn="just">
              <a:lnSpc>
                <a:spcPct val="150000"/>
              </a:lnSpc>
              <a:buClr>
                <a:srgbClr val="6666FF"/>
              </a:buClr>
              <a:buFont typeface="Wingdings" pitchFamily="2" charset="2"/>
              <a:buChar char="q"/>
            </a:pPr>
            <a:r>
              <a:rPr lang="fr-FR" altLang="fr-FR" sz="1800" b="1" i="1" u="sng" dirty="0">
                <a:solidFill>
                  <a:srgbClr val="3333CC"/>
                </a:solidFill>
                <a:latin typeface="+mn-lt"/>
              </a:rPr>
              <a:t>Cardinalité</a:t>
            </a:r>
            <a:r>
              <a:rPr lang="fr-FR" altLang="fr-FR" sz="1800" dirty="0">
                <a:latin typeface="+mn-lt"/>
              </a:rPr>
              <a:t> : </a:t>
            </a:r>
            <a:r>
              <a:rPr lang="fr-MA" sz="1800" b="0" i="0" dirty="0">
                <a:solidFill>
                  <a:srgbClr val="212529"/>
                </a:solidFill>
                <a:effectLst/>
                <a:latin typeface="+mn-lt"/>
              </a:rPr>
              <a:t>La cardinalité d'une relation est son nombre d'occurrences.</a:t>
            </a:r>
            <a:endParaRPr lang="fr-FR" altLang="fr-FR" sz="1800" dirty="0">
              <a:latin typeface="+mn-lt"/>
            </a:endParaRPr>
          </a:p>
        </p:txBody>
      </p:sp>
      <p:sp>
        <p:nvSpPr>
          <p:cNvPr id="9" name="ZoneTexte 8">
            <a:extLst>
              <a:ext uri="{FF2B5EF4-FFF2-40B4-BE49-F238E27FC236}">
                <a16:creationId xmlns:a16="http://schemas.microsoft.com/office/drawing/2014/main" id="{514EC8BD-690D-FE24-6794-7106FBB83D67}"/>
              </a:ext>
            </a:extLst>
          </p:cNvPr>
          <p:cNvSpPr txBox="1"/>
          <p:nvPr/>
        </p:nvSpPr>
        <p:spPr>
          <a:xfrm>
            <a:off x="3645661" y="1574932"/>
            <a:ext cx="2226443" cy="400110"/>
          </a:xfrm>
          <a:prstGeom prst="rect">
            <a:avLst/>
          </a:prstGeom>
          <a:noFill/>
        </p:spPr>
        <p:txBody>
          <a:bodyPr wrap="none" rtlCol="0">
            <a:spAutoFit/>
          </a:bodyPr>
          <a:lstStyle/>
          <a:p>
            <a:r>
              <a:rPr lang="fr-FR" sz="2000" b="1" dirty="0">
                <a:latin typeface="+mn-lt"/>
              </a:rPr>
              <a:t>Modèle </a:t>
            </a:r>
            <a:r>
              <a:rPr lang="fr-FR" sz="2000" b="1" dirty="0"/>
              <a:t>relationnel</a:t>
            </a:r>
            <a:endParaRPr lang="fr-FR" sz="2000" b="1" dirty="0">
              <a:latin typeface="+mn-lt"/>
            </a:endParaRPr>
          </a:p>
        </p:txBody>
      </p:sp>
      <p:sp>
        <p:nvSpPr>
          <p:cNvPr id="13" name="Espace réservé du numéro de diapositive 12">
            <a:extLst>
              <a:ext uri="{FF2B5EF4-FFF2-40B4-BE49-F238E27FC236}">
                <a16:creationId xmlns:a16="http://schemas.microsoft.com/office/drawing/2014/main" id="{64AA2145-3435-CD23-481F-E320CE58BF9E}"/>
              </a:ext>
            </a:extLst>
          </p:cNvPr>
          <p:cNvSpPr>
            <a:spLocks noGrp="1"/>
          </p:cNvSpPr>
          <p:nvPr>
            <p:ph type="sldNum" sz="quarter" idx="12"/>
          </p:nvPr>
        </p:nvSpPr>
        <p:spPr>
          <a:xfrm>
            <a:off x="4724400" y="6420897"/>
            <a:ext cx="2743200" cy="365125"/>
          </a:xfrm>
        </p:spPr>
        <p:txBody>
          <a:bodyPr/>
          <a:lstStyle/>
          <a:p>
            <a:pPr algn="ctr"/>
            <a:fld id="{14385F30-F5BB-45A0-A756-346F67DA10C3}" type="slidenum">
              <a:rPr lang="en-US" smtClean="0"/>
              <a:pPr algn="ctr"/>
              <a:t>31</a:t>
            </a:fld>
            <a:endParaRPr lang="en-US" dirty="0"/>
          </a:p>
        </p:txBody>
      </p:sp>
    </p:spTree>
    <p:extLst>
      <p:ext uri="{BB962C8B-B14F-4D97-AF65-F5344CB8AC3E}">
        <p14:creationId xmlns:p14="http://schemas.microsoft.com/office/powerpoint/2010/main" val="3633773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 de bases de données</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E799508A-80A8-6F25-DCCA-DF2A95AAA305}"/>
              </a:ext>
            </a:extLst>
          </p:cNvPr>
          <p:cNvSpPr txBox="1">
            <a:spLocks noChangeArrowheads="1"/>
          </p:cNvSpPr>
          <p:nvPr/>
        </p:nvSpPr>
        <p:spPr>
          <a:xfrm>
            <a:off x="1346322" y="2162762"/>
            <a:ext cx="8957563" cy="44478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600" b="1" u="sng" dirty="0">
                <a:solidFill>
                  <a:srgbClr val="CC3300"/>
                </a:solidFill>
              </a:rPr>
              <a:t>2- Les concepts du modèle relationnel :</a:t>
            </a:r>
            <a:endParaRPr lang="fr-FR" altLang="fr-FR" sz="1800" dirty="0"/>
          </a:p>
          <a:p>
            <a:pPr marL="609600" indent="-609600">
              <a:lnSpc>
                <a:spcPct val="150000"/>
              </a:lnSpc>
              <a:buClr>
                <a:srgbClr val="6666FF"/>
              </a:buClr>
              <a:buFont typeface="Wingdings" pitchFamily="2" charset="2"/>
              <a:buNone/>
            </a:pPr>
            <a:r>
              <a:rPr lang="fr-FR" altLang="fr-FR" sz="1600" i="1" dirty="0">
                <a:solidFill>
                  <a:srgbClr val="800080"/>
                </a:solidFill>
                <a:latin typeface="+mn-lt"/>
              </a:rPr>
              <a:t>		</a:t>
            </a:r>
          </a:p>
          <a:p>
            <a:pPr marL="609600" indent="-609600">
              <a:lnSpc>
                <a:spcPct val="150000"/>
              </a:lnSpc>
              <a:buClr>
                <a:srgbClr val="6666FF"/>
              </a:buClr>
              <a:buFont typeface="Wingdings" pitchFamily="2" charset="2"/>
              <a:buNone/>
            </a:pPr>
            <a:r>
              <a:rPr lang="fr-FR" altLang="fr-FR" sz="1600" i="1" dirty="0">
                <a:solidFill>
                  <a:srgbClr val="800080"/>
                </a:solidFill>
              </a:rPr>
              <a:t>	</a:t>
            </a:r>
            <a:endParaRPr lang="fr-FR" altLang="fr-FR" sz="1600" i="1" dirty="0">
              <a:solidFill>
                <a:schemeClr val="tx1"/>
              </a:solidFill>
            </a:endParaRPr>
          </a:p>
          <a:p>
            <a:pPr marL="609600" indent="-609600">
              <a:lnSpc>
                <a:spcPct val="150000"/>
              </a:lnSpc>
              <a:buClr>
                <a:srgbClr val="6666FF"/>
              </a:buClr>
              <a:buFont typeface="Wingdings" pitchFamily="2" charset="2"/>
              <a:buNone/>
            </a:pPr>
            <a:r>
              <a:rPr lang="fr-FR" altLang="fr-FR" sz="1600" i="1" dirty="0">
                <a:solidFill>
                  <a:schemeClr val="tx1"/>
                </a:solidFill>
              </a:rPr>
              <a:t>	</a:t>
            </a:r>
          </a:p>
          <a:p>
            <a:pPr marL="609600" indent="-609600">
              <a:lnSpc>
                <a:spcPct val="150000"/>
              </a:lnSpc>
              <a:buClr>
                <a:srgbClr val="6666FF"/>
              </a:buClr>
              <a:buFont typeface="Wingdings" pitchFamily="2" charset="2"/>
              <a:buNone/>
            </a:pPr>
            <a:r>
              <a:rPr lang="fr-FR" altLang="fr-FR" sz="1600" i="1" dirty="0">
                <a:solidFill>
                  <a:schemeClr val="tx1"/>
                </a:solidFill>
              </a:rPr>
              <a:t>	</a:t>
            </a:r>
          </a:p>
          <a:p>
            <a:pPr marL="609600" indent="-609600">
              <a:lnSpc>
                <a:spcPct val="150000"/>
              </a:lnSpc>
              <a:buClr>
                <a:srgbClr val="6666FF"/>
              </a:buClr>
              <a:buFont typeface="Wingdings" pitchFamily="2" charset="2"/>
              <a:buNone/>
            </a:pPr>
            <a:endParaRPr lang="fr-FR" altLang="fr-FR" sz="1600" dirty="0"/>
          </a:p>
          <a:p>
            <a:pPr marL="609600" indent="-609600">
              <a:lnSpc>
                <a:spcPct val="150000"/>
              </a:lnSpc>
              <a:buClr>
                <a:srgbClr val="6666FF"/>
              </a:buClr>
              <a:buFont typeface="Wingdings" pitchFamily="2" charset="2"/>
              <a:buNone/>
            </a:pPr>
            <a:endParaRPr lang="fr-FR" altLang="fr-FR" sz="1600" dirty="0"/>
          </a:p>
          <a:p>
            <a:pPr marL="609600" indent="-609600">
              <a:lnSpc>
                <a:spcPct val="150000"/>
              </a:lnSpc>
              <a:buClr>
                <a:srgbClr val="6666FF"/>
              </a:buClr>
              <a:buFont typeface="Wingdings" pitchFamily="2" charset="2"/>
              <a:buNone/>
            </a:pPr>
            <a:endParaRPr lang="fr-FR" altLang="fr-FR" sz="1600" dirty="0"/>
          </a:p>
        </p:txBody>
      </p:sp>
      <p:sp>
        <p:nvSpPr>
          <p:cNvPr id="5" name="ZoneTexte 4">
            <a:extLst>
              <a:ext uri="{FF2B5EF4-FFF2-40B4-BE49-F238E27FC236}">
                <a16:creationId xmlns:a16="http://schemas.microsoft.com/office/drawing/2014/main" id="{0DC70AD7-96BB-761D-39C6-329BD6E86916}"/>
              </a:ext>
            </a:extLst>
          </p:cNvPr>
          <p:cNvSpPr txBox="1"/>
          <p:nvPr/>
        </p:nvSpPr>
        <p:spPr>
          <a:xfrm>
            <a:off x="1687746" y="3105208"/>
            <a:ext cx="8274714" cy="2949462"/>
          </a:xfrm>
          <a:prstGeom prst="rect">
            <a:avLst/>
          </a:prstGeom>
          <a:noFill/>
        </p:spPr>
        <p:txBody>
          <a:bodyPr wrap="square" rtlCol="0">
            <a:spAutoFit/>
          </a:bodyPr>
          <a:lstStyle/>
          <a:p>
            <a:pPr marL="285750" indent="-285750" algn="just">
              <a:lnSpc>
                <a:spcPct val="150000"/>
              </a:lnSpc>
              <a:buClr>
                <a:srgbClr val="6666FF"/>
              </a:buClr>
              <a:buFont typeface="Wingdings" pitchFamily="2" charset="2"/>
              <a:buChar char="q"/>
            </a:pPr>
            <a:r>
              <a:rPr lang="fr-FR" altLang="fr-FR" sz="1800" b="1" i="1" u="sng" dirty="0">
                <a:solidFill>
                  <a:srgbClr val="3333CC"/>
                </a:solidFill>
                <a:latin typeface="+mn-lt"/>
              </a:rPr>
              <a:t>Clé candidate</a:t>
            </a:r>
            <a:r>
              <a:rPr lang="fr-FR" altLang="fr-FR" sz="1800" dirty="0">
                <a:latin typeface="+mn-lt"/>
              </a:rPr>
              <a:t>: </a:t>
            </a:r>
            <a:r>
              <a:rPr lang="fr-MA" sz="1800" b="0" i="0" dirty="0">
                <a:solidFill>
                  <a:srgbClr val="212529"/>
                </a:solidFill>
                <a:effectLst/>
                <a:latin typeface="+mn-lt"/>
              </a:rPr>
              <a:t>Une clé candidate d'une relation est un ensemble minimal des attributs de la relation dont les valeurs identifient à coup sûr une occurrence.</a:t>
            </a:r>
          </a:p>
          <a:p>
            <a:pPr algn="just">
              <a:lnSpc>
                <a:spcPct val="150000"/>
              </a:lnSpc>
              <a:buClr>
                <a:srgbClr val="6666FF"/>
              </a:buClr>
            </a:pPr>
            <a:r>
              <a:rPr lang="fr-FR" altLang="fr-FR" sz="1800" dirty="0">
                <a:latin typeface="+mn-lt"/>
              </a:rPr>
              <a:t>La valeur d'une clé candidate est donc distincte pour tous les tuples de la relation. La notion de clé candidate est essentielle dans le modèle relationnel.</a:t>
            </a:r>
          </a:p>
          <a:p>
            <a:pPr algn="just">
              <a:lnSpc>
                <a:spcPct val="150000"/>
              </a:lnSpc>
              <a:buClr>
                <a:srgbClr val="6666FF"/>
              </a:buClr>
            </a:pPr>
            <a:r>
              <a:rPr lang="fr-FR" altLang="fr-FR" sz="1800" b="1" dirty="0">
                <a:latin typeface="+mn-lt"/>
              </a:rPr>
              <a:t>Règle : Toute relation a au moins une clé candidate et peut en avoir plusieurs.</a:t>
            </a:r>
          </a:p>
        </p:txBody>
      </p:sp>
      <p:sp>
        <p:nvSpPr>
          <p:cNvPr id="6" name="ZoneTexte 5">
            <a:extLst>
              <a:ext uri="{FF2B5EF4-FFF2-40B4-BE49-F238E27FC236}">
                <a16:creationId xmlns:a16="http://schemas.microsoft.com/office/drawing/2014/main" id="{14654186-6055-23C2-B5AC-B2C1C68A8690}"/>
              </a:ext>
            </a:extLst>
          </p:cNvPr>
          <p:cNvSpPr txBox="1"/>
          <p:nvPr/>
        </p:nvSpPr>
        <p:spPr>
          <a:xfrm>
            <a:off x="3645661" y="1574932"/>
            <a:ext cx="2226443" cy="400110"/>
          </a:xfrm>
          <a:prstGeom prst="rect">
            <a:avLst/>
          </a:prstGeom>
          <a:noFill/>
        </p:spPr>
        <p:txBody>
          <a:bodyPr wrap="none" rtlCol="0">
            <a:spAutoFit/>
          </a:bodyPr>
          <a:lstStyle/>
          <a:p>
            <a:r>
              <a:rPr lang="fr-FR" sz="2000" b="1" dirty="0">
                <a:latin typeface="+mn-lt"/>
              </a:rPr>
              <a:t>Modèle </a:t>
            </a:r>
            <a:r>
              <a:rPr lang="fr-FR" sz="2000" b="1" dirty="0"/>
              <a:t>relationnel</a:t>
            </a:r>
            <a:endParaRPr lang="fr-FR" sz="2000" b="1" dirty="0">
              <a:latin typeface="+mn-lt"/>
            </a:endParaRPr>
          </a:p>
        </p:txBody>
      </p:sp>
      <p:sp>
        <p:nvSpPr>
          <p:cNvPr id="8" name="Espace réservé du numéro de diapositive 7">
            <a:extLst>
              <a:ext uri="{FF2B5EF4-FFF2-40B4-BE49-F238E27FC236}">
                <a16:creationId xmlns:a16="http://schemas.microsoft.com/office/drawing/2014/main" id="{77EDE776-A083-C50C-C58D-D122BBB02FD4}"/>
              </a:ext>
            </a:extLst>
          </p:cNvPr>
          <p:cNvSpPr>
            <a:spLocks noGrp="1"/>
          </p:cNvSpPr>
          <p:nvPr>
            <p:ph type="sldNum" sz="quarter" idx="12"/>
          </p:nvPr>
        </p:nvSpPr>
        <p:spPr>
          <a:xfrm>
            <a:off x="4826363" y="6404173"/>
            <a:ext cx="2743200" cy="365125"/>
          </a:xfrm>
        </p:spPr>
        <p:txBody>
          <a:bodyPr/>
          <a:lstStyle/>
          <a:p>
            <a:pPr algn="ctr"/>
            <a:fld id="{14385F30-F5BB-45A0-A756-346F67DA10C3}" type="slidenum">
              <a:rPr lang="en-US" smtClean="0"/>
              <a:pPr algn="ctr"/>
              <a:t>32</a:t>
            </a:fld>
            <a:endParaRPr lang="en-US" dirty="0"/>
          </a:p>
        </p:txBody>
      </p:sp>
    </p:spTree>
    <p:extLst>
      <p:ext uri="{BB962C8B-B14F-4D97-AF65-F5344CB8AC3E}">
        <p14:creationId xmlns:p14="http://schemas.microsoft.com/office/powerpoint/2010/main" val="287257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 de bases de données</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E33F6F04-4654-DC57-7414-8017ADBA7662}"/>
              </a:ext>
            </a:extLst>
          </p:cNvPr>
          <p:cNvSpPr txBox="1">
            <a:spLocks noChangeArrowheads="1"/>
          </p:cNvSpPr>
          <p:nvPr/>
        </p:nvSpPr>
        <p:spPr>
          <a:xfrm>
            <a:off x="1346322" y="2149359"/>
            <a:ext cx="8957563" cy="44478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600" b="1" u="sng" dirty="0">
                <a:solidFill>
                  <a:srgbClr val="CC3300"/>
                </a:solidFill>
              </a:rPr>
              <a:t>2- Les concepts du modèle relationnel :</a:t>
            </a:r>
            <a:endParaRPr lang="fr-FR" altLang="fr-FR" sz="1800" dirty="0"/>
          </a:p>
          <a:p>
            <a:pPr marL="609600" indent="-609600">
              <a:lnSpc>
                <a:spcPct val="150000"/>
              </a:lnSpc>
              <a:buClr>
                <a:srgbClr val="6666FF"/>
              </a:buClr>
              <a:buFont typeface="Wingdings" pitchFamily="2" charset="2"/>
              <a:buNone/>
            </a:pPr>
            <a:r>
              <a:rPr lang="fr-FR" altLang="fr-FR" sz="1600" i="1" dirty="0">
                <a:solidFill>
                  <a:srgbClr val="800080"/>
                </a:solidFill>
                <a:latin typeface="+mn-lt"/>
              </a:rPr>
              <a:t>		</a:t>
            </a:r>
          </a:p>
          <a:p>
            <a:pPr marL="609600" indent="-609600">
              <a:lnSpc>
                <a:spcPct val="150000"/>
              </a:lnSpc>
              <a:buClr>
                <a:srgbClr val="6666FF"/>
              </a:buClr>
              <a:buFont typeface="Wingdings" pitchFamily="2" charset="2"/>
              <a:buNone/>
            </a:pPr>
            <a:r>
              <a:rPr lang="fr-FR" altLang="fr-FR" sz="1600" i="1" dirty="0">
                <a:solidFill>
                  <a:srgbClr val="800080"/>
                </a:solidFill>
              </a:rPr>
              <a:t>	</a:t>
            </a:r>
            <a:endParaRPr lang="fr-FR" altLang="fr-FR" sz="1600" i="1" dirty="0">
              <a:solidFill>
                <a:schemeClr val="tx1"/>
              </a:solidFill>
            </a:endParaRPr>
          </a:p>
          <a:p>
            <a:pPr marL="609600" indent="-609600">
              <a:lnSpc>
                <a:spcPct val="150000"/>
              </a:lnSpc>
              <a:buClr>
                <a:srgbClr val="6666FF"/>
              </a:buClr>
              <a:buFont typeface="Wingdings" pitchFamily="2" charset="2"/>
              <a:buNone/>
            </a:pPr>
            <a:r>
              <a:rPr lang="fr-FR" altLang="fr-FR" sz="1600" i="1" dirty="0">
                <a:solidFill>
                  <a:schemeClr val="tx1"/>
                </a:solidFill>
              </a:rPr>
              <a:t>	</a:t>
            </a:r>
          </a:p>
          <a:p>
            <a:pPr marL="609600" indent="-609600">
              <a:lnSpc>
                <a:spcPct val="150000"/>
              </a:lnSpc>
              <a:buClr>
                <a:srgbClr val="6666FF"/>
              </a:buClr>
              <a:buFont typeface="Wingdings" pitchFamily="2" charset="2"/>
              <a:buNone/>
            </a:pPr>
            <a:r>
              <a:rPr lang="fr-FR" altLang="fr-FR" sz="1600" i="1" dirty="0">
                <a:solidFill>
                  <a:schemeClr val="tx1"/>
                </a:solidFill>
              </a:rPr>
              <a:t>	</a:t>
            </a:r>
          </a:p>
          <a:p>
            <a:pPr marL="609600" indent="-609600">
              <a:lnSpc>
                <a:spcPct val="150000"/>
              </a:lnSpc>
              <a:buClr>
                <a:srgbClr val="6666FF"/>
              </a:buClr>
              <a:buFont typeface="Wingdings" pitchFamily="2" charset="2"/>
              <a:buNone/>
            </a:pPr>
            <a:endParaRPr lang="fr-FR" altLang="fr-FR" sz="1600" dirty="0"/>
          </a:p>
          <a:p>
            <a:pPr marL="609600" indent="-609600">
              <a:lnSpc>
                <a:spcPct val="150000"/>
              </a:lnSpc>
              <a:buClr>
                <a:srgbClr val="6666FF"/>
              </a:buClr>
              <a:buFont typeface="Wingdings" pitchFamily="2" charset="2"/>
              <a:buNone/>
            </a:pPr>
            <a:endParaRPr lang="fr-FR" altLang="fr-FR" sz="1600" dirty="0"/>
          </a:p>
          <a:p>
            <a:pPr marL="609600" indent="-609600">
              <a:lnSpc>
                <a:spcPct val="150000"/>
              </a:lnSpc>
              <a:buClr>
                <a:srgbClr val="6666FF"/>
              </a:buClr>
              <a:buFont typeface="Wingdings" pitchFamily="2" charset="2"/>
              <a:buNone/>
            </a:pPr>
            <a:endParaRPr lang="fr-FR" altLang="fr-FR" sz="1600" dirty="0"/>
          </a:p>
        </p:txBody>
      </p:sp>
      <p:sp>
        <p:nvSpPr>
          <p:cNvPr id="5" name="ZoneTexte 4">
            <a:extLst>
              <a:ext uri="{FF2B5EF4-FFF2-40B4-BE49-F238E27FC236}">
                <a16:creationId xmlns:a16="http://schemas.microsoft.com/office/drawing/2014/main" id="{990992CA-16C4-91E3-ED1A-66932819B210}"/>
              </a:ext>
            </a:extLst>
          </p:cNvPr>
          <p:cNvSpPr txBox="1"/>
          <p:nvPr/>
        </p:nvSpPr>
        <p:spPr>
          <a:xfrm>
            <a:off x="1687746" y="2697192"/>
            <a:ext cx="8274714" cy="871970"/>
          </a:xfrm>
          <a:prstGeom prst="rect">
            <a:avLst/>
          </a:prstGeom>
          <a:noFill/>
        </p:spPr>
        <p:txBody>
          <a:bodyPr wrap="square" rtlCol="0">
            <a:spAutoFit/>
          </a:bodyPr>
          <a:lstStyle/>
          <a:p>
            <a:pPr marL="285750" indent="-285750" algn="just">
              <a:lnSpc>
                <a:spcPct val="150000"/>
              </a:lnSpc>
              <a:buClr>
                <a:srgbClr val="6666FF"/>
              </a:buClr>
              <a:buFont typeface="Wingdings" pitchFamily="2" charset="2"/>
              <a:buChar char="q"/>
            </a:pPr>
            <a:r>
              <a:rPr lang="fr-FR" altLang="fr-FR" sz="1800" b="1" i="1" u="sng" dirty="0">
                <a:solidFill>
                  <a:srgbClr val="3333CC"/>
                </a:solidFill>
                <a:latin typeface="+mn-lt"/>
              </a:rPr>
              <a:t>Clé  primaire </a:t>
            </a:r>
            <a:r>
              <a:rPr lang="fr-FR" altLang="fr-FR" sz="1800" dirty="0">
                <a:latin typeface="+mn-lt"/>
              </a:rPr>
              <a:t>: </a:t>
            </a:r>
            <a:r>
              <a:rPr lang="fr-MA" sz="1800" b="0" i="0" dirty="0">
                <a:solidFill>
                  <a:srgbClr val="212529"/>
                </a:solidFill>
                <a:effectLst/>
                <a:latin typeface="+mn-lt"/>
              </a:rPr>
              <a:t>La clé primaire d'une relation est une de ses clés candidates. Pour signaler la clé primaire, ses attributs sont généralement soulignés. </a:t>
            </a:r>
            <a:endParaRPr lang="fr-FR" altLang="fr-FR" sz="1800" b="1" dirty="0">
              <a:latin typeface="+mn-lt"/>
            </a:endParaRPr>
          </a:p>
        </p:txBody>
      </p:sp>
      <p:sp>
        <p:nvSpPr>
          <p:cNvPr id="6" name="ZoneTexte 5">
            <a:extLst>
              <a:ext uri="{FF2B5EF4-FFF2-40B4-BE49-F238E27FC236}">
                <a16:creationId xmlns:a16="http://schemas.microsoft.com/office/drawing/2014/main" id="{B088DCE3-894B-81F8-FC56-B2ADE3190B10}"/>
              </a:ext>
            </a:extLst>
          </p:cNvPr>
          <p:cNvSpPr txBox="1"/>
          <p:nvPr/>
        </p:nvSpPr>
        <p:spPr>
          <a:xfrm>
            <a:off x="1687746" y="3595249"/>
            <a:ext cx="8274714" cy="871970"/>
          </a:xfrm>
          <a:prstGeom prst="rect">
            <a:avLst/>
          </a:prstGeom>
          <a:noFill/>
        </p:spPr>
        <p:txBody>
          <a:bodyPr wrap="square" rtlCol="0">
            <a:spAutoFit/>
          </a:bodyPr>
          <a:lstStyle/>
          <a:p>
            <a:pPr marL="285750" indent="-285750" algn="just">
              <a:lnSpc>
                <a:spcPct val="150000"/>
              </a:lnSpc>
              <a:buClr>
                <a:srgbClr val="6666FF"/>
              </a:buClr>
              <a:buFont typeface="Wingdings" pitchFamily="2" charset="2"/>
              <a:buChar char="q"/>
            </a:pPr>
            <a:r>
              <a:rPr lang="fr-FR" altLang="fr-FR" sz="1800" b="1" i="1" u="sng" dirty="0">
                <a:solidFill>
                  <a:srgbClr val="3333CC"/>
                </a:solidFill>
                <a:latin typeface="+mn-lt"/>
              </a:rPr>
              <a:t>Clé étrangère </a:t>
            </a:r>
            <a:r>
              <a:rPr lang="fr-FR" altLang="fr-FR" sz="1800" dirty="0">
                <a:latin typeface="+mn-lt"/>
              </a:rPr>
              <a:t>: </a:t>
            </a:r>
            <a:r>
              <a:rPr lang="fr-MA" sz="1800" b="0" i="0" dirty="0">
                <a:solidFill>
                  <a:srgbClr val="212529"/>
                </a:solidFill>
                <a:effectLst/>
                <a:latin typeface="+mn-lt"/>
              </a:rPr>
              <a:t>Une clé étrangère dans une relation est formée d'un ou plusieurs attributs qui constituent une clé primaire dans une autre relation.</a:t>
            </a:r>
            <a:endParaRPr lang="fr-FR" altLang="fr-FR" sz="1800" b="1" dirty="0">
              <a:latin typeface="+mn-lt"/>
            </a:endParaRPr>
          </a:p>
        </p:txBody>
      </p:sp>
      <p:sp>
        <p:nvSpPr>
          <p:cNvPr id="7" name="ZoneTexte 6">
            <a:extLst>
              <a:ext uri="{FF2B5EF4-FFF2-40B4-BE49-F238E27FC236}">
                <a16:creationId xmlns:a16="http://schemas.microsoft.com/office/drawing/2014/main" id="{21709648-0610-F56F-6B1A-05EFD9FF9395}"/>
              </a:ext>
            </a:extLst>
          </p:cNvPr>
          <p:cNvSpPr txBox="1"/>
          <p:nvPr/>
        </p:nvSpPr>
        <p:spPr>
          <a:xfrm>
            <a:off x="1687746" y="4529590"/>
            <a:ext cx="8274714" cy="871970"/>
          </a:xfrm>
          <a:prstGeom prst="rect">
            <a:avLst/>
          </a:prstGeom>
          <a:noFill/>
        </p:spPr>
        <p:txBody>
          <a:bodyPr wrap="square" rtlCol="0">
            <a:spAutoFit/>
          </a:bodyPr>
          <a:lstStyle/>
          <a:p>
            <a:pPr marL="285750" indent="-285750" algn="just">
              <a:lnSpc>
                <a:spcPct val="150000"/>
              </a:lnSpc>
              <a:buClr>
                <a:srgbClr val="6666FF"/>
              </a:buClr>
              <a:buFont typeface="Wingdings" pitchFamily="2" charset="2"/>
              <a:buChar char="q"/>
            </a:pPr>
            <a:r>
              <a:rPr lang="fr-FR" altLang="fr-FR" sz="1800" b="1" i="1" u="sng" dirty="0">
                <a:solidFill>
                  <a:srgbClr val="3333CC"/>
                </a:solidFill>
                <a:latin typeface="+mn-lt"/>
              </a:rPr>
              <a:t>Schéma relationnel </a:t>
            </a:r>
            <a:r>
              <a:rPr lang="fr-FR" altLang="fr-FR" sz="1800" dirty="0">
                <a:latin typeface="+mn-lt"/>
              </a:rPr>
              <a:t>: </a:t>
            </a:r>
            <a:r>
              <a:rPr lang="fr-MA" sz="1800" b="0" i="0" dirty="0">
                <a:solidFill>
                  <a:srgbClr val="212529"/>
                </a:solidFill>
                <a:effectLst/>
                <a:latin typeface="+mn-lt"/>
              </a:rPr>
              <a:t>Un schéma relationnel est constitué par l'ensemble des schémas de relation.</a:t>
            </a:r>
            <a:endParaRPr lang="fr-FR" altLang="fr-FR" sz="1800" b="1" dirty="0">
              <a:latin typeface="+mn-lt"/>
            </a:endParaRPr>
          </a:p>
        </p:txBody>
      </p:sp>
      <p:sp>
        <p:nvSpPr>
          <p:cNvPr id="8" name="ZoneTexte 7">
            <a:extLst>
              <a:ext uri="{FF2B5EF4-FFF2-40B4-BE49-F238E27FC236}">
                <a16:creationId xmlns:a16="http://schemas.microsoft.com/office/drawing/2014/main" id="{4BD34F2F-4C12-F7F6-D323-F9D6DD45FE72}"/>
              </a:ext>
            </a:extLst>
          </p:cNvPr>
          <p:cNvSpPr txBox="1"/>
          <p:nvPr/>
        </p:nvSpPr>
        <p:spPr>
          <a:xfrm>
            <a:off x="1687746" y="5410992"/>
            <a:ext cx="8274714" cy="1287468"/>
          </a:xfrm>
          <a:prstGeom prst="rect">
            <a:avLst/>
          </a:prstGeom>
          <a:noFill/>
        </p:spPr>
        <p:txBody>
          <a:bodyPr wrap="square" rtlCol="0">
            <a:spAutoFit/>
          </a:bodyPr>
          <a:lstStyle/>
          <a:p>
            <a:pPr marL="285750" indent="-285750" algn="just">
              <a:lnSpc>
                <a:spcPct val="150000"/>
              </a:lnSpc>
              <a:buClr>
                <a:srgbClr val="6666FF"/>
              </a:buClr>
              <a:buFont typeface="Wingdings" pitchFamily="2" charset="2"/>
              <a:buChar char="q"/>
            </a:pPr>
            <a:r>
              <a:rPr lang="fr-FR" altLang="fr-FR" sz="1800" b="1" i="1" u="sng" dirty="0">
                <a:solidFill>
                  <a:srgbClr val="3333CC"/>
                </a:solidFill>
                <a:latin typeface="+mn-lt"/>
              </a:rPr>
              <a:t>Base de données relationnelle </a:t>
            </a:r>
            <a:r>
              <a:rPr lang="fr-FR" altLang="fr-FR" sz="1800" dirty="0">
                <a:latin typeface="+mn-lt"/>
              </a:rPr>
              <a:t>: Une base de données relationnelle est constituée par l'ensemble des n-uplets des différentes relations du schéma relationnel.</a:t>
            </a:r>
          </a:p>
        </p:txBody>
      </p:sp>
      <p:sp>
        <p:nvSpPr>
          <p:cNvPr id="9" name="ZoneTexte 8">
            <a:extLst>
              <a:ext uri="{FF2B5EF4-FFF2-40B4-BE49-F238E27FC236}">
                <a16:creationId xmlns:a16="http://schemas.microsoft.com/office/drawing/2014/main" id="{FA68973E-9DE5-F02D-AFAB-1F5153E06204}"/>
              </a:ext>
            </a:extLst>
          </p:cNvPr>
          <p:cNvSpPr txBox="1"/>
          <p:nvPr/>
        </p:nvSpPr>
        <p:spPr>
          <a:xfrm>
            <a:off x="3645661" y="1574932"/>
            <a:ext cx="2226443" cy="400110"/>
          </a:xfrm>
          <a:prstGeom prst="rect">
            <a:avLst/>
          </a:prstGeom>
          <a:noFill/>
        </p:spPr>
        <p:txBody>
          <a:bodyPr wrap="none" rtlCol="0">
            <a:spAutoFit/>
          </a:bodyPr>
          <a:lstStyle/>
          <a:p>
            <a:r>
              <a:rPr lang="fr-FR" sz="2000" b="1" dirty="0">
                <a:latin typeface="+mn-lt"/>
              </a:rPr>
              <a:t>Modèle </a:t>
            </a:r>
            <a:r>
              <a:rPr lang="fr-FR" sz="2000" b="1" dirty="0"/>
              <a:t>relationnel</a:t>
            </a:r>
            <a:endParaRPr lang="fr-FR" sz="2000" b="1" dirty="0">
              <a:latin typeface="+mn-lt"/>
            </a:endParaRPr>
          </a:p>
        </p:txBody>
      </p:sp>
      <p:sp>
        <p:nvSpPr>
          <p:cNvPr id="11" name="Espace réservé du numéro de diapositive 10">
            <a:extLst>
              <a:ext uri="{FF2B5EF4-FFF2-40B4-BE49-F238E27FC236}">
                <a16:creationId xmlns:a16="http://schemas.microsoft.com/office/drawing/2014/main" id="{12637C60-933B-5E96-4674-B2037AD532C1}"/>
              </a:ext>
            </a:extLst>
          </p:cNvPr>
          <p:cNvSpPr>
            <a:spLocks noGrp="1"/>
          </p:cNvSpPr>
          <p:nvPr>
            <p:ph type="sldNum" sz="quarter" idx="12"/>
          </p:nvPr>
        </p:nvSpPr>
        <p:spPr>
          <a:xfrm>
            <a:off x="4500504" y="6427694"/>
            <a:ext cx="2743200" cy="365125"/>
          </a:xfrm>
        </p:spPr>
        <p:txBody>
          <a:bodyPr/>
          <a:lstStyle/>
          <a:p>
            <a:pPr algn="ctr"/>
            <a:fld id="{14385F30-F5BB-45A0-A756-346F67DA10C3}" type="slidenum">
              <a:rPr lang="en-US" smtClean="0"/>
              <a:pPr algn="ctr"/>
              <a:t>33</a:t>
            </a:fld>
            <a:endParaRPr lang="en-US" dirty="0"/>
          </a:p>
        </p:txBody>
      </p:sp>
    </p:spTree>
    <p:extLst>
      <p:ext uri="{BB962C8B-B14F-4D97-AF65-F5344CB8AC3E}">
        <p14:creationId xmlns:p14="http://schemas.microsoft.com/office/powerpoint/2010/main" val="349441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 de bases de données</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7FE59B72-9081-8E2B-64D3-9FB40C1F2927}"/>
              </a:ext>
            </a:extLst>
          </p:cNvPr>
          <p:cNvSpPr txBox="1">
            <a:spLocks noChangeArrowheads="1"/>
          </p:cNvSpPr>
          <p:nvPr/>
        </p:nvSpPr>
        <p:spPr>
          <a:xfrm>
            <a:off x="1246068" y="1975042"/>
            <a:ext cx="8957563" cy="44478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600" b="1" u="sng" dirty="0">
                <a:solidFill>
                  <a:srgbClr val="CC3300"/>
                </a:solidFill>
              </a:rPr>
              <a:t>2- Passage du Modèle E-A vers le MR :</a:t>
            </a:r>
          </a:p>
          <a:p>
            <a:pPr marL="609600" indent="-609600">
              <a:lnSpc>
                <a:spcPct val="150000"/>
              </a:lnSpc>
              <a:buClr>
                <a:srgbClr val="6666FF"/>
              </a:buClr>
            </a:pPr>
            <a:r>
              <a:rPr lang="fr-FR" altLang="fr-FR" sz="1800" b="1" dirty="0">
                <a:solidFill>
                  <a:srgbClr val="CC3300"/>
                </a:solidFill>
              </a:rPr>
              <a:t>	</a:t>
            </a:r>
            <a:r>
              <a:rPr lang="fr-FR" altLang="fr-FR" sz="1800" b="1" u="sng" dirty="0">
                <a:solidFill>
                  <a:srgbClr val="CC3300"/>
                </a:solidFill>
              </a:rPr>
              <a:t>2-1- Règles de passage </a:t>
            </a:r>
            <a:r>
              <a:rPr lang="fr-FR" altLang="fr-FR" sz="1800" b="1" dirty="0">
                <a:solidFill>
                  <a:srgbClr val="CC3300"/>
                </a:solidFill>
              </a:rPr>
              <a:t>:</a:t>
            </a:r>
            <a:endParaRPr lang="fr-FR" altLang="fr-FR" sz="2000" dirty="0"/>
          </a:p>
          <a:p>
            <a:pPr marL="609600" indent="-609600">
              <a:lnSpc>
                <a:spcPct val="150000"/>
              </a:lnSpc>
              <a:buClr>
                <a:srgbClr val="6666FF"/>
              </a:buClr>
              <a:buFont typeface="Wingdings" pitchFamily="2" charset="2"/>
              <a:buNone/>
            </a:pPr>
            <a:endParaRPr lang="fr-FR" altLang="fr-FR" sz="1800" dirty="0"/>
          </a:p>
          <a:p>
            <a:pPr marL="609600" indent="-609600">
              <a:lnSpc>
                <a:spcPct val="150000"/>
              </a:lnSpc>
              <a:buClr>
                <a:srgbClr val="6666FF"/>
              </a:buClr>
              <a:buFont typeface="Wingdings" pitchFamily="2" charset="2"/>
              <a:buNone/>
            </a:pPr>
            <a:r>
              <a:rPr lang="fr-FR" altLang="fr-FR" sz="1600" i="1" dirty="0">
                <a:solidFill>
                  <a:srgbClr val="800080"/>
                </a:solidFill>
                <a:latin typeface="+mn-lt"/>
              </a:rPr>
              <a:t>		</a:t>
            </a:r>
          </a:p>
          <a:p>
            <a:pPr marL="609600" indent="-609600">
              <a:lnSpc>
                <a:spcPct val="150000"/>
              </a:lnSpc>
              <a:buClr>
                <a:srgbClr val="6666FF"/>
              </a:buClr>
              <a:buFont typeface="Wingdings" pitchFamily="2" charset="2"/>
              <a:buNone/>
            </a:pPr>
            <a:r>
              <a:rPr lang="fr-FR" altLang="fr-FR" sz="1600" i="1" dirty="0">
                <a:solidFill>
                  <a:srgbClr val="800080"/>
                </a:solidFill>
              </a:rPr>
              <a:t>	</a:t>
            </a:r>
            <a:endParaRPr lang="fr-FR" altLang="fr-FR" sz="1600" i="1" dirty="0">
              <a:solidFill>
                <a:schemeClr val="tx1"/>
              </a:solidFill>
            </a:endParaRPr>
          </a:p>
          <a:p>
            <a:pPr marL="609600" indent="-609600">
              <a:lnSpc>
                <a:spcPct val="150000"/>
              </a:lnSpc>
              <a:buClr>
                <a:srgbClr val="6666FF"/>
              </a:buClr>
              <a:buFont typeface="Wingdings" pitchFamily="2" charset="2"/>
              <a:buNone/>
            </a:pPr>
            <a:r>
              <a:rPr lang="fr-FR" altLang="fr-FR" sz="1600" i="1" dirty="0">
                <a:solidFill>
                  <a:schemeClr val="tx1"/>
                </a:solidFill>
              </a:rPr>
              <a:t>	</a:t>
            </a:r>
          </a:p>
          <a:p>
            <a:pPr marL="609600" indent="-609600">
              <a:lnSpc>
                <a:spcPct val="150000"/>
              </a:lnSpc>
              <a:buClr>
                <a:srgbClr val="6666FF"/>
              </a:buClr>
              <a:buFont typeface="Wingdings" pitchFamily="2" charset="2"/>
              <a:buNone/>
            </a:pPr>
            <a:r>
              <a:rPr lang="fr-FR" altLang="fr-FR" sz="1600" i="1" dirty="0">
                <a:solidFill>
                  <a:schemeClr val="tx1"/>
                </a:solidFill>
              </a:rPr>
              <a:t>	</a:t>
            </a:r>
          </a:p>
          <a:p>
            <a:pPr marL="609600" indent="-609600">
              <a:lnSpc>
                <a:spcPct val="150000"/>
              </a:lnSpc>
              <a:buClr>
                <a:srgbClr val="6666FF"/>
              </a:buClr>
              <a:buFont typeface="Wingdings" pitchFamily="2" charset="2"/>
              <a:buNone/>
            </a:pPr>
            <a:endParaRPr lang="fr-FR" altLang="fr-FR" sz="1600" dirty="0"/>
          </a:p>
          <a:p>
            <a:pPr marL="609600" indent="-609600">
              <a:lnSpc>
                <a:spcPct val="150000"/>
              </a:lnSpc>
              <a:buClr>
                <a:srgbClr val="6666FF"/>
              </a:buClr>
              <a:buFont typeface="Wingdings" pitchFamily="2" charset="2"/>
              <a:buNone/>
            </a:pPr>
            <a:endParaRPr lang="fr-FR" altLang="fr-FR" sz="1600" dirty="0"/>
          </a:p>
          <a:p>
            <a:pPr marL="609600" indent="-609600">
              <a:lnSpc>
                <a:spcPct val="150000"/>
              </a:lnSpc>
              <a:buClr>
                <a:srgbClr val="6666FF"/>
              </a:buClr>
              <a:buFont typeface="Wingdings" pitchFamily="2" charset="2"/>
              <a:buNone/>
            </a:pPr>
            <a:endParaRPr lang="fr-FR" altLang="fr-FR" sz="1600" dirty="0"/>
          </a:p>
        </p:txBody>
      </p:sp>
      <p:sp>
        <p:nvSpPr>
          <p:cNvPr id="5" name="ZoneTexte 4">
            <a:extLst>
              <a:ext uri="{FF2B5EF4-FFF2-40B4-BE49-F238E27FC236}">
                <a16:creationId xmlns:a16="http://schemas.microsoft.com/office/drawing/2014/main" id="{1861B445-4293-A9FB-1668-C9F83EDAB39E}"/>
              </a:ext>
            </a:extLst>
          </p:cNvPr>
          <p:cNvSpPr txBox="1"/>
          <p:nvPr/>
        </p:nvSpPr>
        <p:spPr>
          <a:xfrm>
            <a:off x="1356862" y="2911501"/>
            <a:ext cx="8274714" cy="1287468"/>
          </a:xfrm>
          <a:prstGeom prst="rect">
            <a:avLst/>
          </a:prstGeom>
          <a:noFill/>
        </p:spPr>
        <p:txBody>
          <a:bodyPr wrap="square" rtlCol="0">
            <a:spAutoFit/>
          </a:bodyPr>
          <a:lstStyle/>
          <a:p>
            <a:pPr marL="285750" indent="-285750" algn="just">
              <a:lnSpc>
                <a:spcPct val="150000"/>
              </a:lnSpc>
              <a:buClr>
                <a:srgbClr val="6666FF"/>
              </a:buClr>
              <a:buFont typeface="Wingdings" pitchFamily="2" charset="2"/>
              <a:buChar char="q"/>
            </a:pPr>
            <a:r>
              <a:rPr lang="fr-FR" altLang="fr-FR" sz="1800" b="1" i="1" u="sng" dirty="0">
                <a:solidFill>
                  <a:srgbClr val="3333CC"/>
                </a:solidFill>
                <a:latin typeface="+mn-lt"/>
              </a:rPr>
              <a:t>Règle1 </a:t>
            </a:r>
            <a:r>
              <a:rPr lang="fr-FR" altLang="fr-FR" sz="1800" dirty="0">
                <a:latin typeface="+mn-lt"/>
              </a:rPr>
              <a:t>: Chaque entité donne naissance à une relation(table) Chaque attribut de l’entité devient un attribut de la relation. L'identifiant est conservé en tant que clé de la relation.</a:t>
            </a:r>
          </a:p>
        </p:txBody>
      </p:sp>
      <p:graphicFrame>
        <p:nvGraphicFramePr>
          <p:cNvPr id="6" name="Tableau 4">
            <a:extLst>
              <a:ext uri="{FF2B5EF4-FFF2-40B4-BE49-F238E27FC236}">
                <a16:creationId xmlns:a16="http://schemas.microsoft.com/office/drawing/2014/main" id="{7E42426D-93F5-4BAB-B88D-4DF088F386F3}"/>
              </a:ext>
            </a:extLst>
          </p:cNvPr>
          <p:cNvGraphicFramePr>
            <a:graphicFrameLocks noGrp="1"/>
          </p:cNvGraphicFramePr>
          <p:nvPr>
            <p:extLst>
              <p:ext uri="{D42A27DB-BD31-4B8C-83A1-F6EECF244321}">
                <p14:modId xmlns:p14="http://schemas.microsoft.com/office/powerpoint/2010/main" val="2646569614"/>
              </p:ext>
            </p:extLst>
          </p:nvPr>
        </p:nvGraphicFramePr>
        <p:xfrm>
          <a:off x="1687758" y="4633586"/>
          <a:ext cx="2183161" cy="1658145"/>
        </p:xfrm>
        <a:graphic>
          <a:graphicData uri="http://schemas.openxmlformats.org/drawingml/2006/table">
            <a:tbl>
              <a:tblPr firstRow="1" bandRow="1">
                <a:tableStyleId>{073A0DAA-6AF3-43AB-8588-CEC1D06C72B9}</a:tableStyleId>
              </a:tblPr>
              <a:tblGrid>
                <a:gridCol w="2183161">
                  <a:extLst>
                    <a:ext uri="{9D8B030D-6E8A-4147-A177-3AD203B41FA5}">
                      <a16:colId xmlns:a16="http://schemas.microsoft.com/office/drawing/2014/main" val="2939371370"/>
                    </a:ext>
                  </a:extLst>
                </a:gridCol>
              </a:tblGrid>
              <a:tr h="469425">
                <a:tc>
                  <a:txBody>
                    <a:bodyPr/>
                    <a:lstStyle/>
                    <a:p>
                      <a:pPr algn="ctr"/>
                      <a:r>
                        <a:rPr lang="fr-FR" dirty="0"/>
                        <a:t>Etudiant</a:t>
                      </a:r>
                    </a:p>
                  </a:txBody>
                  <a:tcPr/>
                </a:tc>
                <a:extLst>
                  <a:ext uri="{0D108BD9-81ED-4DB2-BD59-A6C34878D82A}">
                    <a16:rowId xmlns:a16="http://schemas.microsoft.com/office/drawing/2014/main" val="107962308"/>
                  </a:ext>
                </a:extLst>
              </a:tr>
              <a:tr h="1015298">
                <a:tc>
                  <a:txBody>
                    <a:bodyPr/>
                    <a:lstStyle/>
                    <a:p>
                      <a:pPr marL="285750" indent="-285750">
                        <a:buFontTx/>
                        <a:buChar char="-"/>
                      </a:pPr>
                      <a:r>
                        <a:rPr lang="fr-FR" u="sng" dirty="0"/>
                        <a:t>CNE</a:t>
                      </a:r>
                    </a:p>
                    <a:p>
                      <a:pPr marL="285750" indent="-285750">
                        <a:buFontTx/>
                        <a:buChar char="-"/>
                      </a:pPr>
                      <a:r>
                        <a:rPr lang="fr-FR" dirty="0"/>
                        <a:t>Nom</a:t>
                      </a:r>
                    </a:p>
                    <a:p>
                      <a:pPr marL="285750" indent="-285750">
                        <a:buFontTx/>
                        <a:buChar char="-"/>
                      </a:pPr>
                      <a:r>
                        <a:rPr lang="fr-FR" dirty="0"/>
                        <a:t>Prénom</a:t>
                      </a:r>
                    </a:p>
                    <a:p>
                      <a:pPr marL="285750" indent="-285750">
                        <a:buFontTx/>
                        <a:buChar char="-"/>
                      </a:pPr>
                      <a:r>
                        <a:rPr lang="fr-FR" dirty="0"/>
                        <a:t>classe</a:t>
                      </a:r>
                    </a:p>
                  </a:txBody>
                  <a:tcPr/>
                </a:tc>
                <a:extLst>
                  <a:ext uri="{0D108BD9-81ED-4DB2-BD59-A6C34878D82A}">
                    <a16:rowId xmlns:a16="http://schemas.microsoft.com/office/drawing/2014/main" val="968813859"/>
                  </a:ext>
                </a:extLst>
              </a:tr>
            </a:tbl>
          </a:graphicData>
        </a:graphic>
      </p:graphicFrame>
      <p:sp>
        <p:nvSpPr>
          <p:cNvPr id="7" name="Flèche vers la droite 6">
            <a:extLst>
              <a:ext uri="{FF2B5EF4-FFF2-40B4-BE49-F238E27FC236}">
                <a16:creationId xmlns:a16="http://schemas.microsoft.com/office/drawing/2014/main" id="{BBF4BACC-8CB1-88C5-5EB2-9D99F1615109}"/>
              </a:ext>
            </a:extLst>
          </p:cNvPr>
          <p:cNvSpPr/>
          <p:nvPr/>
        </p:nvSpPr>
        <p:spPr>
          <a:xfrm>
            <a:off x="3964608" y="5213574"/>
            <a:ext cx="718771" cy="32474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8" name="Tableau 8">
            <a:extLst>
              <a:ext uri="{FF2B5EF4-FFF2-40B4-BE49-F238E27FC236}">
                <a16:creationId xmlns:a16="http://schemas.microsoft.com/office/drawing/2014/main" id="{73B9BCE8-FFD9-A5C8-3463-C149D505971B}"/>
              </a:ext>
            </a:extLst>
          </p:cNvPr>
          <p:cNvGraphicFramePr>
            <a:graphicFrameLocks noGrp="1"/>
          </p:cNvGraphicFramePr>
          <p:nvPr>
            <p:extLst>
              <p:ext uri="{D42A27DB-BD31-4B8C-83A1-F6EECF244321}">
                <p14:modId xmlns:p14="http://schemas.microsoft.com/office/powerpoint/2010/main" val="4077034547"/>
              </p:ext>
            </p:extLst>
          </p:nvPr>
        </p:nvGraphicFramePr>
        <p:xfrm>
          <a:off x="4777068" y="4633586"/>
          <a:ext cx="5036272" cy="741680"/>
        </p:xfrm>
        <a:graphic>
          <a:graphicData uri="http://schemas.openxmlformats.org/drawingml/2006/table">
            <a:tbl>
              <a:tblPr firstRow="1" bandRow="1">
                <a:tableStyleId>{073A0DAA-6AF3-43AB-8588-CEC1D06C72B9}</a:tableStyleId>
              </a:tblPr>
              <a:tblGrid>
                <a:gridCol w="1259068">
                  <a:extLst>
                    <a:ext uri="{9D8B030D-6E8A-4147-A177-3AD203B41FA5}">
                      <a16:colId xmlns:a16="http://schemas.microsoft.com/office/drawing/2014/main" val="3930829131"/>
                    </a:ext>
                  </a:extLst>
                </a:gridCol>
                <a:gridCol w="1259068">
                  <a:extLst>
                    <a:ext uri="{9D8B030D-6E8A-4147-A177-3AD203B41FA5}">
                      <a16:colId xmlns:a16="http://schemas.microsoft.com/office/drawing/2014/main" val="432858288"/>
                    </a:ext>
                  </a:extLst>
                </a:gridCol>
                <a:gridCol w="1259068">
                  <a:extLst>
                    <a:ext uri="{9D8B030D-6E8A-4147-A177-3AD203B41FA5}">
                      <a16:colId xmlns:a16="http://schemas.microsoft.com/office/drawing/2014/main" val="3544414877"/>
                    </a:ext>
                  </a:extLst>
                </a:gridCol>
                <a:gridCol w="1259068">
                  <a:extLst>
                    <a:ext uri="{9D8B030D-6E8A-4147-A177-3AD203B41FA5}">
                      <a16:colId xmlns:a16="http://schemas.microsoft.com/office/drawing/2014/main" val="423224886"/>
                    </a:ext>
                  </a:extLst>
                </a:gridCol>
              </a:tblGrid>
              <a:tr h="370840">
                <a:tc>
                  <a:txBody>
                    <a:bodyPr/>
                    <a:lstStyle/>
                    <a:p>
                      <a:pPr algn="ctr"/>
                      <a:r>
                        <a:rPr lang="fr-FR" dirty="0"/>
                        <a:t>CNE</a:t>
                      </a:r>
                    </a:p>
                  </a:txBody>
                  <a:tcPr/>
                </a:tc>
                <a:tc>
                  <a:txBody>
                    <a:bodyPr/>
                    <a:lstStyle/>
                    <a:p>
                      <a:pPr algn="ctr"/>
                      <a:r>
                        <a:rPr lang="fr-FR" dirty="0"/>
                        <a:t>Nom</a:t>
                      </a:r>
                    </a:p>
                  </a:txBody>
                  <a:tcPr/>
                </a:tc>
                <a:tc>
                  <a:txBody>
                    <a:bodyPr/>
                    <a:lstStyle/>
                    <a:p>
                      <a:pPr algn="ctr"/>
                      <a:r>
                        <a:rPr lang="fr-FR" dirty="0"/>
                        <a:t>Prénom</a:t>
                      </a:r>
                    </a:p>
                  </a:txBody>
                  <a:tcPr/>
                </a:tc>
                <a:tc>
                  <a:txBody>
                    <a:bodyPr/>
                    <a:lstStyle/>
                    <a:p>
                      <a:pPr algn="ctr"/>
                      <a:r>
                        <a:rPr lang="fr-FR" dirty="0"/>
                        <a:t>Classe</a:t>
                      </a:r>
                    </a:p>
                  </a:txBody>
                  <a:tcPr/>
                </a:tc>
                <a:extLst>
                  <a:ext uri="{0D108BD9-81ED-4DB2-BD59-A6C34878D82A}">
                    <a16:rowId xmlns:a16="http://schemas.microsoft.com/office/drawing/2014/main" val="1037065320"/>
                  </a:ext>
                </a:extLst>
              </a:tr>
              <a:tr h="370840">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dirty="0"/>
                    </a:p>
                  </a:txBody>
                  <a:tcPr/>
                </a:tc>
                <a:extLst>
                  <a:ext uri="{0D108BD9-81ED-4DB2-BD59-A6C34878D82A}">
                    <a16:rowId xmlns:a16="http://schemas.microsoft.com/office/drawing/2014/main" val="1293616533"/>
                  </a:ext>
                </a:extLst>
              </a:tr>
            </a:tbl>
          </a:graphicData>
        </a:graphic>
      </p:graphicFrame>
      <p:sp>
        <p:nvSpPr>
          <p:cNvPr id="9" name="ZoneTexte 8">
            <a:extLst>
              <a:ext uri="{FF2B5EF4-FFF2-40B4-BE49-F238E27FC236}">
                <a16:creationId xmlns:a16="http://schemas.microsoft.com/office/drawing/2014/main" id="{BBB4CB16-E2A0-6C1D-D0CF-7BF5FE4E31B9}"/>
              </a:ext>
            </a:extLst>
          </p:cNvPr>
          <p:cNvSpPr txBox="1"/>
          <p:nvPr/>
        </p:nvSpPr>
        <p:spPr>
          <a:xfrm>
            <a:off x="4940221" y="4211051"/>
            <a:ext cx="1107996" cy="369332"/>
          </a:xfrm>
          <a:prstGeom prst="rect">
            <a:avLst/>
          </a:prstGeom>
          <a:noFill/>
        </p:spPr>
        <p:txBody>
          <a:bodyPr wrap="none" rtlCol="0">
            <a:spAutoFit/>
          </a:bodyPr>
          <a:lstStyle/>
          <a:p>
            <a:r>
              <a:rPr lang="fr-FR" sz="1800" b="1" dirty="0"/>
              <a:t>Etudiant</a:t>
            </a:r>
          </a:p>
        </p:txBody>
      </p:sp>
      <p:sp>
        <p:nvSpPr>
          <p:cNvPr id="10" name="ZoneTexte 9">
            <a:extLst>
              <a:ext uri="{FF2B5EF4-FFF2-40B4-BE49-F238E27FC236}">
                <a16:creationId xmlns:a16="http://schemas.microsoft.com/office/drawing/2014/main" id="{15BD24FC-5915-81BE-7200-343DE5E32FF4}"/>
              </a:ext>
            </a:extLst>
          </p:cNvPr>
          <p:cNvSpPr txBox="1"/>
          <p:nvPr/>
        </p:nvSpPr>
        <p:spPr>
          <a:xfrm>
            <a:off x="4790759" y="5637365"/>
            <a:ext cx="4249881" cy="369332"/>
          </a:xfrm>
          <a:prstGeom prst="rect">
            <a:avLst/>
          </a:prstGeom>
          <a:noFill/>
        </p:spPr>
        <p:txBody>
          <a:bodyPr wrap="none" rtlCol="0">
            <a:spAutoFit/>
          </a:bodyPr>
          <a:lstStyle/>
          <a:p>
            <a:r>
              <a:rPr lang="fr-FR" sz="1800" b="1" dirty="0"/>
              <a:t>Etudiant(</a:t>
            </a:r>
            <a:r>
              <a:rPr lang="fr-FR" sz="1800" b="1" u="sng" dirty="0"/>
              <a:t>CNE</a:t>
            </a:r>
            <a:r>
              <a:rPr lang="fr-FR" sz="1800" b="1" dirty="0"/>
              <a:t>, Nom, Prénom, Classe)</a:t>
            </a:r>
          </a:p>
        </p:txBody>
      </p:sp>
      <p:sp>
        <p:nvSpPr>
          <p:cNvPr id="11" name="ZoneTexte 10">
            <a:extLst>
              <a:ext uri="{FF2B5EF4-FFF2-40B4-BE49-F238E27FC236}">
                <a16:creationId xmlns:a16="http://schemas.microsoft.com/office/drawing/2014/main" id="{9DB19AA4-89DB-D56F-8627-DE7919C25BC7}"/>
              </a:ext>
            </a:extLst>
          </p:cNvPr>
          <p:cNvSpPr txBox="1"/>
          <p:nvPr/>
        </p:nvSpPr>
        <p:spPr>
          <a:xfrm>
            <a:off x="3645661" y="1574932"/>
            <a:ext cx="2226443" cy="400110"/>
          </a:xfrm>
          <a:prstGeom prst="rect">
            <a:avLst/>
          </a:prstGeom>
          <a:noFill/>
        </p:spPr>
        <p:txBody>
          <a:bodyPr wrap="none" rtlCol="0">
            <a:spAutoFit/>
          </a:bodyPr>
          <a:lstStyle/>
          <a:p>
            <a:r>
              <a:rPr lang="fr-FR" sz="2000" b="1" dirty="0">
                <a:latin typeface="+mn-lt"/>
              </a:rPr>
              <a:t>Modèle </a:t>
            </a:r>
            <a:r>
              <a:rPr lang="fr-FR" sz="2000" b="1" dirty="0"/>
              <a:t>relationnel</a:t>
            </a:r>
            <a:endParaRPr lang="fr-FR" sz="2000" b="1" dirty="0">
              <a:latin typeface="+mn-lt"/>
            </a:endParaRPr>
          </a:p>
        </p:txBody>
      </p:sp>
      <p:sp>
        <p:nvSpPr>
          <p:cNvPr id="13" name="Espace réservé du numéro de diapositive 12">
            <a:extLst>
              <a:ext uri="{FF2B5EF4-FFF2-40B4-BE49-F238E27FC236}">
                <a16:creationId xmlns:a16="http://schemas.microsoft.com/office/drawing/2014/main" id="{A6E2483F-2883-9268-6A30-B23564346EC0}"/>
              </a:ext>
            </a:extLst>
          </p:cNvPr>
          <p:cNvSpPr>
            <a:spLocks noGrp="1"/>
          </p:cNvSpPr>
          <p:nvPr>
            <p:ph type="sldNum" sz="quarter" idx="12"/>
          </p:nvPr>
        </p:nvSpPr>
        <p:spPr>
          <a:xfrm>
            <a:off x="4826363" y="6380781"/>
            <a:ext cx="2743200" cy="365125"/>
          </a:xfrm>
        </p:spPr>
        <p:txBody>
          <a:bodyPr/>
          <a:lstStyle/>
          <a:p>
            <a:pPr algn="ctr"/>
            <a:fld id="{14385F30-F5BB-45A0-A756-346F67DA10C3}" type="slidenum">
              <a:rPr lang="en-US" smtClean="0"/>
              <a:pPr algn="ctr"/>
              <a:t>34</a:t>
            </a:fld>
            <a:endParaRPr lang="en-US" dirty="0"/>
          </a:p>
        </p:txBody>
      </p:sp>
    </p:spTree>
    <p:extLst>
      <p:ext uri="{BB962C8B-B14F-4D97-AF65-F5344CB8AC3E}">
        <p14:creationId xmlns:p14="http://schemas.microsoft.com/office/powerpoint/2010/main" val="3543013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 de bases de données</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561675E5-FAAE-DDE2-4B28-C6B6BDEDE102}"/>
              </a:ext>
            </a:extLst>
          </p:cNvPr>
          <p:cNvSpPr txBox="1">
            <a:spLocks noChangeArrowheads="1"/>
          </p:cNvSpPr>
          <p:nvPr/>
        </p:nvSpPr>
        <p:spPr>
          <a:xfrm>
            <a:off x="1222703" y="1998805"/>
            <a:ext cx="8957563" cy="48061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600" b="1" u="sng" dirty="0">
                <a:solidFill>
                  <a:srgbClr val="CC3300"/>
                </a:solidFill>
              </a:rPr>
              <a:t>2- Passage du Modèle E-A vers le MR :</a:t>
            </a:r>
          </a:p>
          <a:p>
            <a:pPr marL="609600" indent="-609600">
              <a:lnSpc>
                <a:spcPct val="150000"/>
              </a:lnSpc>
              <a:buClr>
                <a:srgbClr val="6666FF"/>
              </a:buClr>
            </a:pPr>
            <a:r>
              <a:rPr lang="fr-FR" altLang="fr-FR" sz="1800" b="1" dirty="0">
                <a:solidFill>
                  <a:srgbClr val="CC3300"/>
                </a:solidFill>
              </a:rPr>
              <a:t>	</a:t>
            </a:r>
            <a:r>
              <a:rPr lang="fr-FR" altLang="fr-FR" sz="1800" b="1" u="sng" dirty="0">
                <a:solidFill>
                  <a:srgbClr val="CC3300"/>
                </a:solidFill>
              </a:rPr>
              <a:t>2-1- Règles de passage </a:t>
            </a:r>
            <a:r>
              <a:rPr lang="fr-FR" altLang="fr-FR" sz="1800" b="1" dirty="0">
                <a:solidFill>
                  <a:srgbClr val="CC3300"/>
                </a:solidFill>
              </a:rPr>
              <a:t>:</a:t>
            </a:r>
            <a:endParaRPr lang="fr-FR" altLang="fr-FR" sz="2000" dirty="0"/>
          </a:p>
          <a:p>
            <a:pPr marL="609600" indent="-609600">
              <a:lnSpc>
                <a:spcPct val="150000"/>
              </a:lnSpc>
              <a:buClr>
                <a:srgbClr val="6666FF"/>
              </a:buClr>
              <a:buFont typeface="Wingdings" pitchFamily="2" charset="2"/>
              <a:buNone/>
            </a:pPr>
            <a:endParaRPr lang="fr-FR" altLang="fr-FR" sz="1800" dirty="0"/>
          </a:p>
          <a:p>
            <a:pPr marL="609600" indent="-609600">
              <a:lnSpc>
                <a:spcPct val="150000"/>
              </a:lnSpc>
              <a:buClr>
                <a:srgbClr val="6666FF"/>
              </a:buClr>
              <a:buFont typeface="Wingdings" pitchFamily="2" charset="2"/>
              <a:buNone/>
            </a:pPr>
            <a:r>
              <a:rPr lang="fr-FR" altLang="fr-FR" sz="1600" i="1" dirty="0">
                <a:solidFill>
                  <a:srgbClr val="800080"/>
                </a:solidFill>
                <a:latin typeface="+mn-lt"/>
              </a:rPr>
              <a:t>		</a:t>
            </a:r>
          </a:p>
          <a:p>
            <a:pPr marL="609600" indent="-609600">
              <a:lnSpc>
                <a:spcPct val="150000"/>
              </a:lnSpc>
              <a:buClr>
                <a:srgbClr val="6666FF"/>
              </a:buClr>
              <a:buFont typeface="Wingdings" pitchFamily="2" charset="2"/>
              <a:buNone/>
            </a:pPr>
            <a:r>
              <a:rPr lang="fr-FR" altLang="fr-FR" sz="1600" i="1" dirty="0">
                <a:solidFill>
                  <a:srgbClr val="800080"/>
                </a:solidFill>
              </a:rPr>
              <a:t>	</a:t>
            </a:r>
            <a:endParaRPr lang="fr-FR" altLang="fr-FR" sz="1600" i="1" dirty="0">
              <a:solidFill>
                <a:schemeClr val="tx1"/>
              </a:solidFill>
            </a:endParaRPr>
          </a:p>
          <a:p>
            <a:pPr marL="609600" indent="-609600">
              <a:lnSpc>
                <a:spcPct val="150000"/>
              </a:lnSpc>
              <a:buClr>
                <a:srgbClr val="6666FF"/>
              </a:buClr>
              <a:buFont typeface="Wingdings" pitchFamily="2" charset="2"/>
              <a:buNone/>
            </a:pPr>
            <a:r>
              <a:rPr lang="fr-FR" altLang="fr-FR" sz="1600" i="1" dirty="0">
                <a:solidFill>
                  <a:schemeClr val="tx1"/>
                </a:solidFill>
              </a:rPr>
              <a:t>	</a:t>
            </a:r>
          </a:p>
          <a:p>
            <a:pPr marL="609600" indent="-609600">
              <a:lnSpc>
                <a:spcPct val="150000"/>
              </a:lnSpc>
              <a:buClr>
                <a:srgbClr val="6666FF"/>
              </a:buClr>
              <a:buFont typeface="Wingdings" pitchFamily="2" charset="2"/>
              <a:buNone/>
            </a:pPr>
            <a:r>
              <a:rPr lang="fr-FR" altLang="fr-FR" sz="1600" i="1" dirty="0">
                <a:solidFill>
                  <a:schemeClr val="tx1"/>
                </a:solidFill>
              </a:rPr>
              <a:t>	</a:t>
            </a:r>
          </a:p>
          <a:p>
            <a:pPr marL="609600" indent="-609600">
              <a:lnSpc>
                <a:spcPct val="150000"/>
              </a:lnSpc>
              <a:buClr>
                <a:srgbClr val="6666FF"/>
              </a:buClr>
              <a:buFont typeface="Wingdings" pitchFamily="2" charset="2"/>
              <a:buNone/>
            </a:pPr>
            <a:endParaRPr lang="fr-FR" altLang="fr-FR" sz="1600" dirty="0"/>
          </a:p>
          <a:p>
            <a:pPr marL="609600" indent="-609600">
              <a:lnSpc>
                <a:spcPct val="150000"/>
              </a:lnSpc>
              <a:buClr>
                <a:srgbClr val="6666FF"/>
              </a:buClr>
              <a:buFont typeface="Wingdings" pitchFamily="2" charset="2"/>
              <a:buNone/>
            </a:pPr>
            <a:endParaRPr lang="fr-FR" altLang="fr-FR" sz="1600" dirty="0"/>
          </a:p>
        </p:txBody>
      </p:sp>
      <p:sp>
        <p:nvSpPr>
          <p:cNvPr id="5" name="ZoneTexte 4">
            <a:extLst>
              <a:ext uri="{FF2B5EF4-FFF2-40B4-BE49-F238E27FC236}">
                <a16:creationId xmlns:a16="http://schemas.microsoft.com/office/drawing/2014/main" id="{9B8E1C88-AE61-8A09-2E39-1EED0F6311BB}"/>
              </a:ext>
            </a:extLst>
          </p:cNvPr>
          <p:cNvSpPr txBox="1"/>
          <p:nvPr/>
        </p:nvSpPr>
        <p:spPr>
          <a:xfrm>
            <a:off x="1400404" y="2753191"/>
            <a:ext cx="8274714" cy="1702967"/>
          </a:xfrm>
          <a:prstGeom prst="rect">
            <a:avLst/>
          </a:prstGeom>
          <a:noFill/>
        </p:spPr>
        <p:txBody>
          <a:bodyPr wrap="square" rtlCol="0">
            <a:spAutoFit/>
          </a:bodyPr>
          <a:lstStyle/>
          <a:p>
            <a:pPr marL="285750" indent="-285750" algn="just">
              <a:lnSpc>
                <a:spcPct val="150000"/>
              </a:lnSpc>
              <a:buClr>
                <a:srgbClr val="6666FF"/>
              </a:buClr>
              <a:buFont typeface="Wingdings" pitchFamily="2" charset="2"/>
              <a:buChar char="q"/>
            </a:pPr>
            <a:r>
              <a:rPr lang="fr-FR" altLang="fr-FR" sz="1800" b="1" i="1" u="sng" dirty="0">
                <a:solidFill>
                  <a:srgbClr val="3333CC"/>
                </a:solidFill>
                <a:latin typeface="+mn-lt"/>
              </a:rPr>
              <a:t>Règle 2 (Association binaire hiérarchique (x,1)-&gt;(</a:t>
            </a:r>
            <a:r>
              <a:rPr lang="fr-FR" altLang="fr-FR" sz="1800" b="1" i="1" u="sng" dirty="0" err="1">
                <a:solidFill>
                  <a:srgbClr val="3333CC"/>
                </a:solidFill>
                <a:latin typeface="+mn-lt"/>
              </a:rPr>
              <a:t>x,n</a:t>
            </a:r>
            <a:r>
              <a:rPr lang="fr-FR" altLang="fr-FR" sz="1800" b="1" i="1" u="sng" dirty="0">
                <a:solidFill>
                  <a:srgbClr val="3333CC"/>
                </a:solidFill>
                <a:latin typeface="+mn-lt"/>
              </a:rPr>
              <a:t>))</a:t>
            </a:r>
            <a:r>
              <a:rPr lang="fr-FR" altLang="fr-FR" sz="1800" dirty="0">
                <a:latin typeface="+mn-lt"/>
              </a:rPr>
              <a:t>: Toute association hiérarchique (de type [1, n]) se traduit par une clé étrangère. La clé primaire correspondant à l'entité père (côté n) migre comme clé étrangère dans la relation correspondant à l'entité fils (côté 1).</a:t>
            </a:r>
          </a:p>
        </p:txBody>
      </p:sp>
      <p:graphicFrame>
        <p:nvGraphicFramePr>
          <p:cNvPr id="6" name="Tableau 4">
            <a:extLst>
              <a:ext uri="{FF2B5EF4-FFF2-40B4-BE49-F238E27FC236}">
                <a16:creationId xmlns:a16="http://schemas.microsoft.com/office/drawing/2014/main" id="{D360765D-979F-FD49-680D-01964945A59D}"/>
              </a:ext>
            </a:extLst>
          </p:cNvPr>
          <p:cNvGraphicFramePr>
            <a:graphicFrameLocks noGrp="1"/>
          </p:cNvGraphicFramePr>
          <p:nvPr>
            <p:extLst>
              <p:ext uri="{D42A27DB-BD31-4B8C-83A1-F6EECF244321}">
                <p14:modId xmlns:p14="http://schemas.microsoft.com/office/powerpoint/2010/main" val="926541710"/>
              </p:ext>
            </p:extLst>
          </p:nvPr>
        </p:nvGraphicFramePr>
        <p:xfrm>
          <a:off x="2965456" y="4510994"/>
          <a:ext cx="1537942" cy="1622259"/>
        </p:xfrm>
        <a:graphic>
          <a:graphicData uri="http://schemas.openxmlformats.org/drawingml/2006/table">
            <a:tbl>
              <a:tblPr firstRow="1" bandRow="1">
                <a:tableStyleId>{073A0DAA-6AF3-43AB-8588-CEC1D06C72B9}</a:tableStyleId>
              </a:tblPr>
              <a:tblGrid>
                <a:gridCol w="1537942">
                  <a:extLst>
                    <a:ext uri="{9D8B030D-6E8A-4147-A177-3AD203B41FA5}">
                      <a16:colId xmlns:a16="http://schemas.microsoft.com/office/drawing/2014/main" val="1069669228"/>
                    </a:ext>
                  </a:extLst>
                </a:gridCol>
              </a:tblGrid>
              <a:tr h="433539">
                <a:tc>
                  <a:txBody>
                    <a:bodyPr/>
                    <a:lstStyle/>
                    <a:p>
                      <a:pPr algn="ctr"/>
                      <a:r>
                        <a:rPr lang="fr-FR" dirty="0"/>
                        <a:t>Etudiant</a:t>
                      </a:r>
                    </a:p>
                  </a:txBody>
                  <a:tcPr/>
                </a:tc>
                <a:extLst>
                  <a:ext uri="{0D108BD9-81ED-4DB2-BD59-A6C34878D82A}">
                    <a16:rowId xmlns:a16="http://schemas.microsoft.com/office/drawing/2014/main" val="3075415178"/>
                  </a:ext>
                </a:extLst>
              </a:tr>
              <a:tr h="849600">
                <a:tc>
                  <a:txBody>
                    <a:bodyPr/>
                    <a:lstStyle/>
                    <a:p>
                      <a:pPr marL="285750" indent="-285750">
                        <a:buFontTx/>
                        <a:buChar char="-"/>
                      </a:pPr>
                      <a:r>
                        <a:rPr lang="fr-FR" u="sng" dirty="0"/>
                        <a:t>CNE</a:t>
                      </a:r>
                    </a:p>
                    <a:p>
                      <a:pPr marL="285750" indent="-285750">
                        <a:buFontTx/>
                        <a:buChar char="-"/>
                      </a:pPr>
                      <a:r>
                        <a:rPr lang="fr-FR" dirty="0"/>
                        <a:t>Nom</a:t>
                      </a:r>
                    </a:p>
                    <a:p>
                      <a:pPr marL="285750" indent="-285750">
                        <a:buFontTx/>
                        <a:buChar char="-"/>
                      </a:pPr>
                      <a:r>
                        <a:rPr lang="fr-FR" dirty="0"/>
                        <a:t>Prénom</a:t>
                      </a:r>
                    </a:p>
                    <a:p>
                      <a:pPr marL="285750" indent="-285750">
                        <a:buFontTx/>
                        <a:buChar char="-"/>
                      </a:pPr>
                      <a:r>
                        <a:rPr lang="fr-FR" dirty="0"/>
                        <a:t>Classe</a:t>
                      </a:r>
                    </a:p>
                  </a:txBody>
                  <a:tcPr/>
                </a:tc>
                <a:extLst>
                  <a:ext uri="{0D108BD9-81ED-4DB2-BD59-A6C34878D82A}">
                    <a16:rowId xmlns:a16="http://schemas.microsoft.com/office/drawing/2014/main" val="988672587"/>
                  </a:ext>
                </a:extLst>
              </a:tr>
            </a:tbl>
          </a:graphicData>
        </a:graphic>
      </p:graphicFrame>
      <p:graphicFrame>
        <p:nvGraphicFramePr>
          <p:cNvPr id="7" name="Tableau 6">
            <a:extLst>
              <a:ext uri="{FF2B5EF4-FFF2-40B4-BE49-F238E27FC236}">
                <a16:creationId xmlns:a16="http://schemas.microsoft.com/office/drawing/2014/main" id="{A5A6FF9F-57B8-C4AC-293A-4265DC313FD5}"/>
              </a:ext>
            </a:extLst>
          </p:cNvPr>
          <p:cNvGraphicFramePr>
            <a:graphicFrameLocks noGrp="1"/>
          </p:cNvGraphicFramePr>
          <p:nvPr>
            <p:extLst>
              <p:ext uri="{D42A27DB-BD31-4B8C-83A1-F6EECF244321}">
                <p14:modId xmlns:p14="http://schemas.microsoft.com/office/powerpoint/2010/main" val="419669833"/>
              </p:ext>
            </p:extLst>
          </p:nvPr>
        </p:nvGraphicFramePr>
        <p:xfrm>
          <a:off x="6424208" y="4542090"/>
          <a:ext cx="1537942" cy="1281525"/>
        </p:xfrm>
        <a:graphic>
          <a:graphicData uri="http://schemas.openxmlformats.org/drawingml/2006/table">
            <a:tbl>
              <a:tblPr firstRow="1" bandRow="1">
                <a:tableStyleId>{073A0DAA-6AF3-43AB-8588-CEC1D06C72B9}</a:tableStyleId>
              </a:tblPr>
              <a:tblGrid>
                <a:gridCol w="1537942">
                  <a:extLst>
                    <a:ext uri="{9D8B030D-6E8A-4147-A177-3AD203B41FA5}">
                      <a16:colId xmlns:a16="http://schemas.microsoft.com/office/drawing/2014/main" val="1069669228"/>
                    </a:ext>
                  </a:extLst>
                </a:gridCol>
              </a:tblGrid>
              <a:tr h="433539">
                <a:tc>
                  <a:txBody>
                    <a:bodyPr/>
                    <a:lstStyle/>
                    <a:p>
                      <a:pPr algn="ctr"/>
                      <a:r>
                        <a:rPr lang="fr-FR" dirty="0"/>
                        <a:t>Candidat</a:t>
                      </a:r>
                    </a:p>
                  </a:txBody>
                  <a:tcPr/>
                </a:tc>
                <a:extLst>
                  <a:ext uri="{0D108BD9-81ED-4DB2-BD59-A6C34878D82A}">
                    <a16:rowId xmlns:a16="http://schemas.microsoft.com/office/drawing/2014/main" val="3075415178"/>
                  </a:ext>
                </a:extLst>
              </a:tr>
              <a:tr h="847986">
                <a:tc>
                  <a:txBody>
                    <a:bodyPr/>
                    <a:lstStyle/>
                    <a:p>
                      <a:pPr marL="285750" indent="-285750">
                        <a:buFontTx/>
                        <a:buChar char="-"/>
                      </a:pPr>
                      <a:r>
                        <a:rPr lang="fr-FR" u="sng" dirty="0" err="1"/>
                        <a:t>N°Candidat</a:t>
                      </a:r>
                      <a:endParaRPr lang="fr-FR" u="sng" dirty="0"/>
                    </a:p>
                  </a:txBody>
                  <a:tcPr/>
                </a:tc>
                <a:extLst>
                  <a:ext uri="{0D108BD9-81ED-4DB2-BD59-A6C34878D82A}">
                    <a16:rowId xmlns:a16="http://schemas.microsoft.com/office/drawing/2014/main" val="988672587"/>
                  </a:ext>
                </a:extLst>
              </a:tr>
            </a:tbl>
          </a:graphicData>
        </a:graphic>
      </p:graphicFrame>
      <p:sp>
        <p:nvSpPr>
          <p:cNvPr id="8" name="Rectangle : coins arrondis 7">
            <a:extLst>
              <a:ext uri="{FF2B5EF4-FFF2-40B4-BE49-F238E27FC236}">
                <a16:creationId xmlns:a16="http://schemas.microsoft.com/office/drawing/2014/main" id="{F477DEAA-95AE-46E1-DB16-FBF525981CAC}"/>
              </a:ext>
            </a:extLst>
          </p:cNvPr>
          <p:cNvSpPr/>
          <p:nvPr/>
        </p:nvSpPr>
        <p:spPr>
          <a:xfrm>
            <a:off x="5040215" y="5088902"/>
            <a:ext cx="847175" cy="42455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Être</a:t>
            </a:r>
          </a:p>
        </p:txBody>
      </p:sp>
      <p:cxnSp>
        <p:nvCxnSpPr>
          <p:cNvPr id="9" name="Connecteur droit 8">
            <a:extLst>
              <a:ext uri="{FF2B5EF4-FFF2-40B4-BE49-F238E27FC236}">
                <a16:creationId xmlns:a16="http://schemas.microsoft.com/office/drawing/2014/main" id="{DD787F35-E132-D5CB-B3B4-BEE3750D83D1}"/>
              </a:ext>
            </a:extLst>
          </p:cNvPr>
          <p:cNvCxnSpPr>
            <a:endCxn id="8" idx="1"/>
          </p:cNvCxnSpPr>
          <p:nvPr/>
        </p:nvCxnSpPr>
        <p:spPr>
          <a:xfrm>
            <a:off x="4503398" y="5301179"/>
            <a:ext cx="536817" cy="0"/>
          </a:xfrm>
          <a:prstGeom prst="line">
            <a:avLst/>
          </a:prstGeom>
        </p:spPr>
        <p:style>
          <a:lnRef idx="1">
            <a:schemeClr val="dk1"/>
          </a:lnRef>
          <a:fillRef idx="0">
            <a:schemeClr val="dk1"/>
          </a:fillRef>
          <a:effectRef idx="0">
            <a:schemeClr val="dk1"/>
          </a:effectRef>
          <a:fontRef idx="minor">
            <a:schemeClr val="tx1"/>
          </a:fontRef>
        </p:style>
      </p:cxnSp>
      <p:cxnSp>
        <p:nvCxnSpPr>
          <p:cNvPr id="10" name="Connecteur droit 9">
            <a:extLst>
              <a:ext uri="{FF2B5EF4-FFF2-40B4-BE49-F238E27FC236}">
                <a16:creationId xmlns:a16="http://schemas.microsoft.com/office/drawing/2014/main" id="{0B054A9B-ACD7-C8E2-9451-B92348ECEB58}"/>
              </a:ext>
            </a:extLst>
          </p:cNvPr>
          <p:cNvCxnSpPr>
            <a:stCxn id="8" idx="3"/>
          </p:cNvCxnSpPr>
          <p:nvPr/>
        </p:nvCxnSpPr>
        <p:spPr>
          <a:xfrm>
            <a:off x="5887390" y="5301179"/>
            <a:ext cx="536818"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C58F6CE1-6129-873A-BFE0-ACDC12FA4669}"/>
              </a:ext>
            </a:extLst>
          </p:cNvPr>
          <p:cNvSpPr txBox="1"/>
          <p:nvPr/>
        </p:nvSpPr>
        <p:spPr>
          <a:xfrm>
            <a:off x="4537387" y="4972367"/>
            <a:ext cx="433132" cy="307777"/>
          </a:xfrm>
          <a:prstGeom prst="rect">
            <a:avLst/>
          </a:prstGeom>
          <a:noFill/>
        </p:spPr>
        <p:txBody>
          <a:bodyPr wrap="none" rtlCol="0">
            <a:spAutoFit/>
          </a:bodyPr>
          <a:lstStyle/>
          <a:p>
            <a:r>
              <a:rPr lang="fr-FR" dirty="0">
                <a:solidFill>
                  <a:srgbClr val="FF0000"/>
                </a:solidFill>
              </a:rPr>
              <a:t>0,n</a:t>
            </a:r>
          </a:p>
        </p:txBody>
      </p:sp>
      <p:sp>
        <p:nvSpPr>
          <p:cNvPr id="12" name="ZoneTexte 11">
            <a:extLst>
              <a:ext uri="{FF2B5EF4-FFF2-40B4-BE49-F238E27FC236}">
                <a16:creationId xmlns:a16="http://schemas.microsoft.com/office/drawing/2014/main" id="{1688F653-5A2C-07E7-0680-C6D2E8E2693C}"/>
              </a:ext>
            </a:extLst>
          </p:cNvPr>
          <p:cNvSpPr txBox="1"/>
          <p:nvPr/>
        </p:nvSpPr>
        <p:spPr>
          <a:xfrm>
            <a:off x="6003426" y="4972366"/>
            <a:ext cx="433132" cy="307777"/>
          </a:xfrm>
          <a:prstGeom prst="rect">
            <a:avLst/>
          </a:prstGeom>
          <a:noFill/>
        </p:spPr>
        <p:txBody>
          <a:bodyPr wrap="none" rtlCol="0">
            <a:spAutoFit/>
          </a:bodyPr>
          <a:lstStyle/>
          <a:p>
            <a:r>
              <a:rPr lang="fr-FR" dirty="0">
                <a:solidFill>
                  <a:srgbClr val="FF0000"/>
                </a:solidFill>
              </a:rPr>
              <a:t>1,1</a:t>
            </a:r>
          </a:p>
        </p:txBody>
      </p:sp>
      <p:sp>
        <p:nvSpPr>
          <p:cNvPr id="13" name="Flèche vers la droite 12">
            <a:extLst>
              <a:ext uri="{FF2B5EF4-FFF2-40B4-BE49-F238E27FC236}">
                <a16:creationId xmlns:a16="http://schemas.microsoft.com/office/drawing/2014/main" id="{2677CF2D-733E-CE67-6C97-01CC8168DABC}"/>
              </a:ext>
            </a:extLst>
          </p:cNvPr>
          <p:cNvSpPr/>
          <p:nvPr/>
        </p:nvSpPr>
        <p:spPr>
          <a:xfrm rot="5400000">
            <a:off x="5243231" y="5989379"/>
            <a:ext cx="386454" cy="5468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CDD3AE91-9457-1ACF-3D62-F78E562F1F61}"/>
              </a:ext>
            </a:extLst>
          </p:cNvPr>
          <p:cNvSpPr txBox="1"/>
          <p:nvPr/>
        </p:nvSpPr>
        <p:spPr>
          <a:xfrm>
            <a:off x="3496333" y="6209950"/>
            <a:ext cx="3696846" cy="584775"/>
          </a:xfrm>
          <a:prstGeom prst="rect">
            <a:avLst/>
          </a:prstGeom>
          <a:noFill/>
        </p:spPr>
        <p:txBody>
          <a:bodyPr wrap="none" rtlCol="0">
            <a:spAutoFit/>
          </a:bodyPr>
          <a:lstStyle/>
          <a:p>
            <a:r>
              <a:rPr lang="fr-FR" sz="1600" b="1" dirty="0"/>
              <a:t>Etudiant</a:t>
            </a:r>
            <a:r>
              <a:rPr lang="fr-FR" sz="1600" dirty="0"/>
              <a:t>(</a:t>
            </a:r>
            <a:r>
              <a:rPr lang="fr-FR" sz="1600" u="sng" dirty="0"/>
              <a:t>CNE</a:t>
            </a:r>
            <a:r>
              <a:rPr lang="fr-FR" sz="1600" dirty="0"/>
              <a:t>, Nom, Prénom, Classe)</a:t>
            </a:r>
          </a:p>
          <a:p>
            <a:r>
              <a:rPr lang="fr-FR" sz="1600" b="1" dirty="0"/>
              <a:t>Candidat</a:t>
            </a:r>
            <a:r>
              <a:rPr lang="fr-FR" sz="1600" dirty="0"/>
              <a:t>(</a:t>
            </a:r>
            <a:r>
              <a:rPr lang="fr-FR" sz="1600" u="sng" dirty="0" err="1"/>
              <a:t>N°Candidat</a:t>
            </a:r>
            <a:r>
              <a:rPr lang="fr-FR" sz="1600" dirty="0"/>
              <a:t>, #CNE)</a:t>
            </a:r>
          </a:p>
        </p:txBody>
      </p:sp>
      <p:sp>
        <p:nvSpPr>
          <p:cNvPr id="15" name="ZoneTexte 14">
            <a:extLst>
              <a:ext uri="{FF2B5EF4-FFF2-40B4-BE49-F238E27FC236}">
                <a16:creationId xmlns:a16="http://schemas.microsoft.com/office/drawing/2014/main" id="{60D0BD4D-7E3C-6FA1-1B29-14F80E98B3DF}"/>
              </a:ext>
            </a:extLst>
          </p:cNvPr>
          <p:cNvSpPr txBox="1"/>
          <p:nvPr/>
        </p:nvSpPr>
        <p:spPr>
          <a:xfrm>
            <a:off x="3645661" y="1574932"/>
            <a:ext cx="2226443" cy="400110"/>
          </a:xfrm>
          <a:prstGeom prst="rect">
            <a:avLst/>
          </a:prstGeom>
          <a:noFill/>
        </p:spPr>
        <p:txBody>
          <a:bodyPr wrap="none" rtlCol="0">
            <a:spAutoFit/>
          </a:bodyPr>
          <a:lstStyle/>
          <a:p>
            <a:r>
              <a:rPr lang="fr-FR" sz="2000" b="1" dirty="0">
                <a:latin typeface="+mn-lt"/>
              </a:rPr>
              <a:t>Modèle </a:t>
            </a:r>
            <a:r>
              <a:rPr lang="fr-FR" sz="2000" b="1" dirty="0"/>
              <a:t>relationnel</a:t>
            </a:r>
            <a:endParaRPr lang="fr-FR" sz="2000" b="1" dirty="0">
              <a:latin typeface="+mn-lt"/>
            </a:endParaRPr>
          </a:p>
        </p:txBody>
      </p:sp>
      <p:sp>
        <p:nvSpPr>
          <p:cNvPr id="17" name="Espace réservé du numéro de diapositive 16">
            <a:extLst>
              <a:ext uri="{FF2B5EF4-FFF2-40B4-BE49-F238E27FC236}">
                <a16:creationId xmlns:a16="http://schemas.microsoft.com/office/drawing/2014/main" id="{359EC59F-80B7-5A50-D3D2-0A9B7F6573F8}"/>
              </a:ext>
            </a:extLst>
          </p:cNvPr>
          <p:cNvSpPr>
            <a:spLocks noGrp="1"/>
          </p:cNvSpPr>
          <p:nvPr>
            <p:ph type="sldNum" sz="quarter" idx="12"/>
          </p:nvPr>
        </p:nvSpPr>
        <p:spPr>
          <a:xfrm>
            <a:off x="6071878" y="6482750"/>
            <a:ext cx="2743200" cy="365125"/>
          </a:xfrm>
        </p:spPr>
        <p:txBody>
          <a:bodyPr/>
          <a:lstStyle/>
          <a:p>
            <a:pPr algn="ctr"/>
            <a:fld id="{14385F30-F5BB-45A0-A756-346F67DA10C3}" type="slidenum">
              <a:rPr lang="en-US" smtClean="0"/>
              <a:pPr algn="ctr"/>
              <a:t>35</a:t>
            </a:fld>
            <a:endParaRPr lang="en-US" dirty="0"/>
          </a:p>
        </p:txBody>
      </p:sp>
    </p:spTree>
    <p:extLst>
      <p:ext uri="{BB962C8B-B14F-4D97-AF65-F5344CB8AC3E}">
        <p14:creationId xmlns:p14="http://schemas.microsoft.com/office/powerpoint/2010/main" val="2719577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 de bases de données</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69F41785-621A-1EF1-1DFE-2FF019DF3C14}"/>
              </a:ext>
            </a:extLst>
          </p:cNvPr>
          <p:cNvSpPr txBox="1">
            <a:spLocks noChangeArrowheads="1"/>
          </p:cNvSpPr>
          <p:nvPr/>
        </p:nvSpPr>
        <p:spPr>
          <a:xfrm>
            <a:off x="1346322" y="2020108"/>
            <a:ext cx="8957563" cy="44478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600" b="1" u="sng" dirty="0">
                <a:solidFill>
                  <a:srgbClr val="CC3300"/>
                </a:solidFill>
              </a:rPr>
              <a:t>2- Passage du Modèle E-A vers le MR :</a:t>
            </a:r>
          </a:p>
          <a:p>
            <a:pPr marL="609600" indent="-609600">
              <a:lnSpc>
                <a:spcPct val="150000"/>
              </a:lnSpc>
              <a:buClr>
                <a:srgbClr val="6666FF"/>
              </a:buClr>
            </a:pPr>
            <a:r>
              <a:rPr lang="fr-FR" altLang="fr-FR" sz="1800" b="1" dirty="0">
                <a:solidFill>
                  <a:srgbClr val="CC3300"/>
                </a:solidFill>
              </a:rPr>
              <a:t>	</a:t>
            </a:r>
            <a:r>
              <a:rPr lang="fr-FR" altLang="fr-FR" sz="1800" b="1" u="sng" dirty="0">
                <a:solidFill>
                  <a:srgbClr val="CC3300"/>
                </a:solidFill>
              </a:rPr>
              <a:t>2-1- Règles de passage </a:t>
            </a:r>
            <a:r>
              <a:rPr lang="fr-FR" altLang="fr-FR" sz="1800" b="1" dirty="0">
                <a:solidFill>
                  <a:srgbClr val="CC3300"/>
                </a:solidFill>
              </a:rPr>
              <a:t>:</a:t>
            </a:r>
            <a:endParaRPr lang="fr-FR" altLang="fr-FR" sz="2000" dirty="0"/>
          </a:p>
          <a:p>
            <a:pPr marL="609600" indent="-609600">
              <a:lnSpc>
                <a:spcPct val="150000"/>
              </a:lnSpc>
              <a:buClr>
                <a:srgbClr val="6666FF"/>
              </a:buClr>
              <a:buFont typeface="Wingdings" pitchFamily="2" charset="2"/>
              <a:buNone/>
            </a:pPr>
            <a:endParaRPr lang="fr-FR" altLang="fr-FR" sz="1800" dirty="0"/>
          </a:p>
          <a:p>
            <a:pPr marL="609600" indent="-609600">
              <a:lnSpc>
                <a:spcPct val="150000"/>
              </a:lnSpc>
              <a:buClr>
                <a:srgbClr val="6666FF"/>
              </a:buClr>
              <a:buFont typeface="Wingdings" pitchFamily="2" charset="2"/>
              <a:buNone/>
            </a:pPr>
            <a:r>
              <a:rPr lang="fr-FR" altLang="fr-FR" sz="1600" i="1" dirty="0">
                <a:solidFill>
                  <a:srgbClr val="800080"/>
                </a:solidFill>
                <a:latin typeface="+mn-lt"/>
              </a:rPr>
              <a:t>		</a:t>
            </a:r>
          </a:p>
          <a:p>
            <a:pPr marL="609600" indent="-609600">
              <a:lnSpc>
                <a:spcPct val="150000"/>
              </a:lnSpc>
              <a:buClr>
                <a:srgbClr val="6666FF"/>
              </a:buClr>
              <a:buFont typeface="Wingdings" pitchFamily="2" charset="2"/>
              <a:buNone/>
            </a:pPr>
            <a:r>
              <a:rPr lang="fr-FR" altLang="fr-FR" sz="1600" i="1" dirty="0">
                <a:solidFill>
                  <a:srgbClr val="800080"/>
                </a:solidFill>
              </a:rPr>
              <a:t>	</a:t>
            </a:r>
            <a:endParaRPr lang="fr-FR" altLang="fr-FR" sz="1600" i="1" dirty="0">
              <a:solidFill>
                <a:schemeClr val="tx1"/>
              </a:solidFill>
            </a:endParaRPr>
          </a:p>
          <a:p>
            <a:pPr marL="609600" indent="-609600">
              <a:lnSpc>
                <a:spcPct val="150000"/>
              </a:lnSpc>
              <a:buClr>
                <a:srgbClr val="6666FF"/>
              </a:buClr>
              <a:buFont typeface="Wingdings" pitchFamily="2" charset="2"/>
              <a:buNone/>
            </a:pPr>
            <a:r>
              <a:rPr lang="fr-FR" altLang="fr-FR" sz="1600" i="1" dirty="0">
                <a:solidFill>
                  <a:schemeClr val="tx1"/>
                </a:solidFill>
              </a:rPr>
              <a:t>	</a:t>
            </a:r>
            <a:endParaRPr lang="fr-FR" altLang="fr-FR" sz="1600" dirty="0"/>
          </a:p>
          <a:p>
            <a:pPr marL="609600" indent="-609600">
              <a:lnSpc>
                <a:spcPct val="150000"/>
              </a:lnSpc>
              <a:buClr>
                <a:srgbClr val="6666FF"/>
              </a:buClr>
              <a:buFont typeface="Wingdings" pitchFamily="2" charset="2"/>
              <a:buNone/>
            </a:pPr>
            <a:endParaRPr lang="fr-FR" altLang="fr-FR" sz="1600" dirty="0"/>
          </a:p>
          <a:p>
            <a:pPr marL="609600" indent="-609600">
              <a:lnSpc>
                <a:spcPct val="150000"/>
              </a:lnSpc>
              <a:buClr>
                <a:srgbClr val="6666FF"/>
              </a:buClr>
              <a:buFont typeface="Wingdings" pitchFamily="2" charset="2"/>
              <a:buNone/>
            </a:pPr>
            <a:endParaRPr lang="fr-FR" altLang="fr-FR" sz="1600" dirty="0"/>
          </a:p>
        </p:txBody>
      </p:sp>
      <p:sp>
        <p:nvSpPr>
          <p:cNvPr id="5" name="ZoneTexte 4">
            <a:extLst>
              <a:ext uri="{FF2B5EF4-FFF2-40B4-BE49-F238E27FC236}">
                <a16:creationId xmlns:a16="http://schemas.microsoft.com/office/drawing/2014/main" id="{92F7546D-53E4-9887-0A36-A0E168C40311}"/>
              </a:ext>
            </a:extLst>
          </p:cNvPr>
          <p:cNvSpPr txBox="1"/>
          <p:nvPr/>
        </p:nvSpPr>
        <p:spPr>
          <a:xfrm>
            <a:off x="1557477" y="2796668"/>
            <a:ext cx="8274714" cy="1287468"/>
          </a:xfrm>
          <a:prstGeom prst="rect">
            <a:avLst/>
          </a:prstGeom>
          <a:noFill/>
        </p:spPr>
        <p:txBody>
          <a:bodyPr wrap="square" rtlCol="0">
            <a:spAutoFit/>
          </a:bodyPr>
          <a:lstStyle/>
          <a:p>
            <a:pPr marL="285750" indent="-285750" algn="just">
              <a:lnSpc>
                <a:spcPct val="150000"/>
              </a:lnSpc>
              <a:buClr>
                <a:srgbClr val="6666FF"/>
              </a:buClr>
              <a:buFont typeface="Wingdings" pitchFamily="2" charset="2"/>
              <a:buChar char="q"/>
            </a:pPr>
            <a:r>
              <a:rPr lang="fr-FR" altLang="fr-FR" sz="1800" b="1" i="1" u="sng" dirty="0">
                <a:solidFill>
                  <a:srgbClr val="3333CC"/>
                </a:solidFill>
                <a:latin typeface="+mn-lt"/>
              </a:rPr>
              <a:t>Règle 3(Association binaire hiérarchique (</a:t>
            </a:r>
            <a:r>
              <a:rPr lang="fr-FR" altLang="fr-FR" sz="1800" b="1" i="1" u="sng" dirty="0" err="1">
                <a:solidFill>
                  <a:srgbClr val="3333CC"/>
                </a:solidFill>
                <a:latin typeface="+mn-lt"/>
              </a:rPr>
              <a:t>x,n</a:t>
            </a:r>
            <a:r>
              <a:rPr lang="fr-FR" altLang="fr-FR" sz="1800" b="1" i="1" u="sng" dirty="0">
                <a:solidFill>
                  <a:srgbClr val="3333CC"/>
                </a:solidFill>
                <a:latin typeface="+mn-lt"/>
              </a:rPr>
              <a:t>)-&gt;(</a:t>
            </a:r>
            <a:r>
              <a:rPr lang="fr-FR" altLang="fr-FR" sz="1800" b="1" i="1" u="sng" dirty="0" err="1">
                <a:solidFill>
                  <a:srgbClr val="3333CC"/>
                </a:solidFill>
                <a:latin typeface="+mn-lt"/>
              </a:rPr>
              <a:t>x,n</a:t>
            </a:r>
            <a:r>
              <a:rPr lang="fr-FR" altLang="fr-FR" sz="1800" b="1" i="1" u="sng" dirty="0">
                <a:solidFill>
                  <a:srgbClr val="3333CC"/>
                </a:solidFill>
                <a:latin typeface="+mn-lt"/>
              </a:rPr>
              <a:t>))</a:t>
            </a:r>
            <a:r>
              <a:rPr lang="fr-FR" altLang="fr-FR" sz="1800" dirty="0">
                <a:latin typeface="+mn-lt"/>
              </a:rPr>
              <a:t>: une association binaire de type n : m devient une table supplémentaire. </a:t>
            </a:r>
            <a:r>
              <a:rPr lang="fr-FR" altLang="fr-FR" sz="1800" dirty="0">
                <a:solidFill>
                  <a:srgbClr val="FF0000"/>
                </a:solidFill>
                <a:latin typeface="+mn-lt"/>
              </a:rPr>
              <a:t>La clé primaire est formée par la concaténation l'ensemble des identifiants des entités reliées</a:t>
            </a:r>
          </a:p>
        </p:txBody>
      </p:sp>
      <p:graphicFrame>
        <p:nvGraphicFramePr>
          <p:cNvPr id="6" name="Tableau 4">
            <a:extLst>
              <a:ext uri="{FF2B5EF4-FFF2-40B4-BE49-F238E27FC236}">
                <a16:creationId xmlns:a16="http://schemas.microsoft.com/office/drawing/2014/main" id="{1AD5D0CE-1636-19C3-5AAD-89539E592994}"/>
              </a:ext>
            </a:extLst>
          </p:cNvPr>
          <p:cNvGraphicFramePr>
            <a:graphicFrameLocks noGrp="1"/>
          </p:cNvGraphicFramePr>
          <p:nvPr>
            <p:extLst>
              <p:ext uri="{D42A27DB-BD31-4B8C-83A1-F6EECF244321}">
                <p14:modId xmlns:p14="http://schemas.microsoft.com/office/powerpoint/2010/main" val="1951275874"/>
              </p:ext>
            </p:extLst>
          </p:nvPr>
        </p:nvGraphicFramePr>
        <p:xfrm>
          <a:off x="2560024" y="4084136"/>
          <a:ext cx="1537942" cy="1347939"/>
        </p:xfrm>
        <a:graphic>
          <a:graphicData uri="http://schemas.openxmlformats.org/drawingml/2006/table">
            <a:tbl>
              <a:tblPr firstRow="1" bandRow="1">
                <a:tableStyleId>{073A0DAA-6AF3-43AB-8588-CEC1D06C72B9}</a:tableStyleId>
              </a:tblPr>
              <a:tblGrid>
                <a:gridCol w="1537942">
                  <a:extLst>
                    <a:ext uri="{9D8B030D-6E8A-4147-A177-3AD203B41FA5}">
                      <a16:colId xmlns:a16="http://schemas.microsoft.com/office/drawing/2014/main" val="1069669228"/>
                    </a:ext>
                  </a:extLst>
                </a:gridCol>
              </a:tblGrid>
              <a:tr h="433539">
                <a:tc>
                  <a:txBody>
                    <a:bodyPr/>
                    <a:lstStyle/>
                    <a:p>
                      <a:pPr algn="ctr"/>
                      <a:r>
                        <a:rPr lang="fr-FR" dirty="0"/>
                        <a:t>Professeur</a:t>
                      </a:r>
                    </a:p>
                  </a:txBody>
                  <a:tcPr/>
                </a:tc>
                <a:extLst>
                  <a:ext uri="{0D108BD9-81ED-4DB2-BD59-A6C34878D82A}">
                    <a16:rowId xmlns:a16="http://schemas.microsoft.com/office/drawing/2014/main" val="3075415178"/>
                  </a:ext>
                </a:extLst>
              </a:tr>
              <a:tr h="849600">
                <a:tc>
                  <a:txBody>
                    <a:bodyPr/>
                    <a:lstStyle/>
                    <a:p>
                      <a:pPr marL="285750" indent="-285750">
                        <a:buFontTx/>
                        <a:buChar char="-"/>
                      </a:pPr>
                      <a:r>
                        <a:rPr lang="fr-FR" u="sng" dirty="0"/>
                        <a:t>CIN</a:t>
                      </a:r>
                    </a:p>
                    <a:p>
                      <a:pPr marL="285750" indent="-285750">
                        <a:buFontTx/>
                        <a:buChar char="-"/>
                      </a:pPr>
                      <a:r>
                        <a:rPr lang="fr-FR" dirty="0"/>
                        <a:t>Nom</a:t>
                      </a:r>
                    </a:p>
                    <a:p>
                      <a:pPr marL="285750" indent="-285750">
                        <a:buFontTx/>
                        <a:buChar char="-"/>
                      </a:pPr>
                      <a:r>
                        <a:rPr lang="fr-FR" dirty="0"/>
                        <a:t>Prénom</a:t>
                      </a:r>
                    </a:p>
                  </a:txBody>
                  <a:tcPr/>
                </a:tc>
                <a:extLst>
                  <a:ext uri="{0D108BD9-81ED-4DB2-BD59-A6C34878D82A}">
                    <a16:rowId xmlns:a16="http://schemas.microsoft.com/office/drawing/2014/main" val="988672587"/>
                  </a:ext>
                </a:extLst>
              </a:tr>
            </a:tbl>
          </a:graphicData>
        </a:graphic>
      </p:graphicFrame>
      <p:graphicFrame>
        <p:nvGraphicFramePr>
          <p:cNvPr id="7" name="Tableau 6">
            <a:extLst>
              <a:ext uri="{FF2B5EF4-FFF2-40B4-BE49-F238E27FC236}">
                <a16:creationId xmlns:a16="http://schemas.microsoft.com/office/drawing/2014/main" id="{D457F9E8-9BB2-8559-B686-9E0A0893DDD6}"/>
              </a:ext>
            </a:extLst>
          </p:cNvPr>
          <p:cNvGraphicFramePr>
            <a:graphicFrameLocks noGrp="1"/>
          </p:cNvGraphicFramePr>
          <p:nvPr>
            <p:extLst>
              <p:ext uri="{D42A27DB-BD31-4B8C-83A1-F6EECF244321}">
                <p14:modId xmlns:p14="http://schemas.microsoft.com/office/powerpoint/2010/main" val="3605812286"/>
              </p:ext>
            </p:extLst>
          </p:nvPr>
        </p:nvGraphicFramePr>
        <p:xfrm>
          <a:off x="6691931" y="4132583"/>
          <a:ext cx="1537942" cy="1622259"/>
        </p:xfrm>
        <a:graphic>
          <a:graphicData uri="http://schemas.openxmlformats.org/drawingml/2006/table">
            <a:tbl>
              <a:tblPr firstRow="1" bandRow="1">
                <a:tableStyleId>{073A0DAA-6AF3-43AB-8588-CEC1D06C72B9}</a:tableStyleId>
              </a:tblPr>
              <a:tblGrid>
                <a:gridCol w="1537942">
                  <a:extLst>
                    <a:ext uri="{9D8B030D-6E8A-4147-A177-3AD203B41FA5}">
                      <a16:colId xmlns:a16="http://schemas.microsoft.com/office/drawing/2014/main" val="1069669228"/>
                    </a:ext>
                  </a:extLst>
                </a:gridCol>
              </a:tblGrid>
              <a:tr h="433539">
                <a:tc>
                  <a:txBody>
                    <a:bodyPr/>
                    <a:lstStyle/>
                    <a:p>
                      <a:pPr algn="ctr"/>
                      <a:r>
                        <a:rPr lang="fr-FR" dirty="0"/>
                        <a:t>Etudiant</a:t>
                      </a:r>
                    </a:p>
                  </a:txBody>
                  <a:tcPr/>
                </a:tc>
                <a:extLst>
                  <a:ext uri="{0D108BD9-81ED-4DB2-BD59-A6C34878D82A}">
                    <a16:rowId xmlns:a16="http://schemas.microsoft.com/office/drawing/2014/main" val="3075415178"/>
                  </a:ext>
                </a:extLst>
              </a:tr>
              <a:tr h="847986">
                <a:tc>
                  <a:txBody>
                    <a:bodyPr/>
                    <a:lstStyle/>
                    <a:p>
                      <a:pPr marL="285750" indent="-285750">
                        <a:buFontTx/>
                        <a:buChar char="-"/>
                      </a:pPr>
                      <a:r>
                        <a:rPr lang="fr-FR" u="sng" dirty="0" err="1"/>
                        <a:t>Cne</a:t>
                      </a:r>
                      <a:endParaRPr lang="fr-FR" u="sng" dirty="0"/>
                    </a:p>
                    <a:p>
                      <a:pPr marL="285750" indent="-285750">
                        <a:buFontTx/>
                        <a:buChar char="-"/>
                      </a:pPr>
                      <a:r>
                        <a:rPr lang="fr-FR" u="none" dirty="0"/>
                        <a:t>Nom</a:t>
                      </a:r>
                    </a:p>
                    <a:p>
                      <a:pPr marL="285750" indent="-285750">
                        <a:buFontTx/>
                        <a:buChar char="-"/>
                      </a:pPr>
                      <a:r>
                        <a:rPr lang="fr-FR" u="none" dirty="0"/>
                        <a:t>Prénom</a:t>
                      </a:r>
                    </a:p>
                    <a:p>
                      <a:pPr marL="285750" indent="-285750">
                        <a:buFontTx/>
                        <a:buChar char="-"/>
                      </a:pPr>
                      <a:r>
                        <a:rPr lang="fr-FR" u="none" dirty="0"/>
                        <a:t>classe</a:t>
                      </a:r>
                    </a:p>
                  </a:txBody>
                  <a:tcPr/>
                </a:tc>
                <a:extLst>
                  <a:ext uri="{0D108BD9-81ED-4DB2-BD59-A6C34878D82A}">
                    <a16:rowId xmlns:a16="http://schemas.microsoft.com/office/drawing/2014/main" val="988672587"/>
                  </a:ext>
                </a:extLst>
              </a:tr>
            </a:tbl>
          </a:graphicData>
        </a:graphic>
      </p:graphicFrame>
      <p:cxnSp>
        <p:nvCxnSpPr>
          <p:cNvPr id="8" name="Connecteur droit 7">
            <a:extLst>
              <a:ext uri="{FF2B5EF4-FFF2-40B4-BE49-F238E27FC236}">
                <a16:creationId xmlns:a16="http://schemas.microsoft.com/office/drawing/2014/main" id="{C16F3696-D193-080E-4C8E-AEE159FE074B}"/>
              </a:ext>
            </a:extLst>
          </p:cNvPr>
          <p:cNvCxnSpPr>
            <a:cxnSpLocks/>
          </p:cNvCxnSpPr>
          <p:nvPr/>
        </p:nvCxnSpPr>
        <p:spPr>
          <a:xfrm>
            <a:off x="4097966" y="4874321"/>
            <a:ext cx="536817" cy="0"/>
          </a:xfrm>
          <a:prstGeom prst="line">
            <a:avLst/>
          </a:prstGeom>
        </p:spPr>
        <p:style>
          <a:lnRef idx="1">
            <a:schemeClr val="dk1"/>
          </a:lnRef>
          <a:fillRef idx="0">
            <a:schemeClr val="dk1"/>
          </a:fillRef>
          <a:effectRef idx="0">
            <a:schemeClr val="dk1"/>
          </a:effectRef>
          <a:fontRef idx="minor">
            <a:schemeClr val="tx1"/>
          </a:fontRef>
        </p:style>
      </p:cxnSp>
      <p:cxnSp>
        <p:nvCxnSpPr>
          <p:cNvPr id="9" name="Connecteur droit 8">
            <a:extLst>
              <a:ext uri="{FF2B5EF4-FFF2-40B4-BE49-F238E27FC236}">
                <a16:creationId xmlns:a16="http://schemas.microsoft.com/office/drawing/2014/main" id="{9AC50EB2-C2F3-C4C1-511E-3179A8B3EF08}"/>
              </a:ext>
            </a:extLst>
          </p:cNvPr>
          <p:cNvCxnSpPr>
            <a:cxnSpLocks/>
          </p:cNvCxnSpPr>
          <p:nvPr/>
        </p:nvCxnSpPr>
        <p:spPr>
          <a:xfrm>
            <a:off x="6155113" y="4843225"/>
            <a:ext cx="53681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1B5A15EB-34F4-85A2-5A26-ECD4EF036407}"/>
              </a:ext>
            </a:extLst>
          </p:cNvPr>
          <p:cNvSpPr txBox="1"/>
          <p:nvPr/>
        </p:nvSpPr>
        <p:spPr>
          <a:xfrm>
            <a:off x="4131955" y="4545509"/>
            <a:ext cx="433132" cy="307777"/>
          </a:xfrm>
          <a:prstGeom prst="rect">
            <a:avLst/>
          </a:prstGeom>
          <a:noFill/>
        </p:spPr>
        <p:txBody>
          <a:bodyPr wrap="none" rtlCol="0">
            <a:spAutoFit/>
          </a:bodyPr>
          <a:lstStyle/>
          <a:p>
            <a:r>
              <a:rPr lang="fr-FR" dirty="0">
                <a:solidFill>
                  <a:srgbClr val="FF0000"/>
                </a:solidFill>
              </a:rPr>
              <a:t>1,n</a:t>
            </a:r>
          </a:p>
        </p:txBody>
      </p:sp>
      <p:sp>
        <p:nvSpPr>
          <p:cNvPr id="11" name="ZoneTexte 10">
            <a:extLst>
              <a:ext uri="{FF2B5EF4-FFF2-40B4-BE49-F238E27FC236}">
                <a16:creationId xmlns:a16="http://schemas.microsoft.com/office/drawing/2014/main" id="{FC1DEE55-9D30-EA8A-48C7-FB6C22B7C97B}"/>
              </a:ext>
            </a:extLst>
          </p:cNvPr>
          <p:cNvSpPr txBox="1"/>
          <p:nvPr/>
        </p:nvSpPr>
        <p:spPr>
          <a:xfrm>
            <a:off x="6271149" y="4514412"/>
            <a:ext cx="433132" cy="307777"/>
          </a:xfrm>
          <a:prstGeom prst="rect">
            <a:avLst/>
          </a:prstGeom>
          <a:noFill/>
        </p:spPr>
        <p:txBody>
          <a:bodyPr wrap="none" rtlCol="0">
            <a:spAutoFit/>
          </a:bodyPr>
          <a:lstStyle/>
          <a:p>
            <a:r>
              <a:rPr lang="fr-FR" dirty="0">
                <a:solidFill>
                  <a:srgbClr val="FF0000"/>
                </a:solidFill>
              </a:rPr>
              <a:t>1,n</a:t>
            </a:r>
          </a:p>
        </p:txBody>
      </p:sp>
      <p:graphicFrame>
        <p:nvGraphicFramePr>
          <p:cNvPr id="12" name="Tableau 11">
            <a:extLst>
              <a:ext uri="{FF2B5EF4-FFF2-40B4-BE49-F238E27FC236}">
                <a16:creationId xmlns:a16="http://schemas.microsoft.com/office/drawing/2014/main" id="{F682A371-BFAC-994F-2CF7-9F22E7955C9C}"/>
              </a:ext>
            </a:extLst>
          </p:cNvPr>
          <p:cNvGraphicFramePr>
            <a:graphicFrameLocks noGrp="1"/>
          </p:cNvGraphicFramePr>
          <p:nvPr>
            <p:extLst>
              <p:ext uri="{D42A27DB-BD31-4B8C-83A1-F6EECF244321}">
                <p14:modId xmlns:p14="http://schemas.microsoft.com/office/powerpoint/2010/main" val="2991049972"/>
              </p:ext>
            </p:extLst>
          </p:nvPr>
        </p:nvGraphicFramePr>
        <p:xfrm>
          <a:off x="4649147" y="4156685"/>
          <a:ext cx="1537942" cy="1622259"/>
        </p:xfrm>
        <a:graphic>
          <a:graphicData uri="http://schemas.openxmlformats.org/drawingml/2006/table">
            <a:tbl>
              <a:tblPr firstRow="1" bandRow="1">
                <a:tableStyleId>{073A0DAA-6AF3-43AB-8588-CEC1D06C72B9}</a:tableStyleId>
              </a:tblPr>
              <a:tblGrid>
                <a:gridCol w="1537942">
                  <a:extLst>
                    <a:ext uri="{9D8B030D-6E8A-4147-A177-3AD203B41FA5}">
                      <a16:colId xmlns:a16="http://schemas.microsoft.com/office/drawing/2014/main" val="1069669228"/>
                    </a:ext>
                  </a:extLst>
                </a:gridCol>
              </a:tblGrid>
              <a:tr h="433539">
                <a:tc>
                  <a:txBody>
                    <a:bodyPr/>
                    <a:lstStyle/>
                    <a:p>
                      <a:pPr algn="ctr"/>
                      <a:r>
                        <a:rPr lang="fr-FR" dirty="0"/>
                        <a:t>Enseigner</a:t>
                      </a:r>
                    </a:p>
                  </a:txBody>
                  <a:tcPr/>
                </a:tc>
                <a:extLst>
                  <a:ext uri="{0D108BD9-81ED-4DB2-BD59-A6C34878D82A}">
                    <a16:rowId xmlns:a16="http://schemas.microsoft.com/office/drawing/2014/main" val="3075415178"/>
                  </a:ext>
                </a:extLst>
              </a:tr>
              <a:tr h="847986">
                <a:tc>
                  <a:txBody>
                    <a:bodyPr/>
                    <a:lstStyle/>
                    <a:p>
                      <a:pPr marL="285750" indent="-285750">
                        <a:buFontTx/>
                        <a:buChar char="-"/>
                      </a:pPr>
                      <a:r>
                        <a:rPr lang="fr-FR" u="sng" dirty="0"/>
                        <a:t>Intitulé-cours</a:t>
                      </a:r>
                    </a:p>
                    <a:p>
                      <a:pPr marL="285750" indent="-285750">
                        <a:buFontTx/>
                        <a:buChar char="-"/>
                      </a:pPr>
                      <a:r>
                        <a:rPr lang="fr-FR" u="none" dirty="0"/>
                        <a:t>Salle</a:t>
                      </a:r>
                    </a:p>
                    <a:p>
                      <a:pPr marL="285750" indent="-285750">
                        <a:buFontTx/>
                        <a:buChar char="-"/>
                      </a:pPr>
                      <a:r>
                        <a:rPr lang="fr-FR" u="none" dirty="0"/>
                        <a:t>heure</a:t>
                      </a:r>
                    </a:p>
                  </a:txBody>
                  <a:tcPr/>
                </a:tc>
                <a:extLst>
                  <a:ext uri="{0D108BD9-81ED-4DB2-BD59-A6C34878D82A}">
                    <a16:rowId xmlns:a16="http://schemas.microsoft.com/office/drawing/2014/main" val="988672587"/>
                  </a:ext>
                </a:extLst>
              </a:tr>
            </a:tbl>
          </a:graphicData>
        </a:graphic>
      </p:graphicFrame>
      <p:sp>
        <p:nvSpPr>
          <p:cNvPr id="13" name="ZoneTexte 12">
            <a:extLst>
              <a:ext uri="{FF2B5EF4-FFF2-40B4-BE49-F238E27FC236}">
                <a16:creationId xmlns:a16="http://schemas.microsoft.com/office/drawing/2014/main" id="{9DA03BAB-FE5E-65AF-AF0D-BB93AC9E4B42}"/>
              </a:ext>
            </a:extLst>
          </p:cNvPr>
          <p:cNvSpPr txBox="1"/>
          <p:nvPr/>
        </p:nvSpPr>
        <p:spPr>
          <a:xfrm>
            <a:off x="3221916" y="5643471"/>
            <a:ext cx="3049233" cy="338554"/>
          </a:xfrm>
          <a:prstGeom prst="rect">
            <a:avLst/>
          </a:prstGeom>
          <a:noFill/>
        </p:spPr>
        <p:txBody>
          <a:bodyPr wrap="none" rtlCol="0">
            <a:spAutoFit/>
          </a:bodyPr>
          <a:lstStyle/>
          <a:p>
            <a:r>
              <a:rPr lang="fr-FR" sz="1600" dirty="0"/>
              <a:t>Professeur(</a:t>
            </a:r>
            <a:r>
              <a:rPr lang="fr-FR" sz="1600" u="sng" dirty="0"/>
              <a:t>CIN</a:t>
            </a:r>
            <a:r>
              <a:rPr lang="fr-FR" sz="1600" dirty="0"/>
              <a:t>, Nom, Prénom)</a:t>
            </a:r>
          </a:p>
        </p:txBody>
      </p:sp>
      <p:sp>
        <p:nvSpPr>
          <p:cNvPr id="14" name="ZoneTexte 13">
            <a:extLst>
              <a:ext uri="{FF2B5EF4-FFF2-40B4-BE49-F238E27FC236}">
                <a16:creationId xmlns:a16="http://schemas.microsoft.com/office/drawing/2014/main" id="{E6F98E2D-0AB2-83AB-BACF-FFF961312E01}"/>
              </a:ext>
            </a:extLst>
          </p:cNvPr>
          <p:cNvSpPr txBox="1"/>
          <p:nvPr/>
        </p:nvSpPr>
        <p:spPr>
          <a:xfrm>
            <a:off x="3221916" y="5929786"/>
            <a:ext cx="3482043" cy="338554"/>
          </a:xfrm>
          <a:prstGeom prst="rect">
            <a:avLst/>
          </a:prstGeom>
          <a:noFill/>
        </p:spPr>
        <p:txBody>
          <a:bodyPr wrap="none" rtlCol="0">
            <a:spAutoFit/>
          </a:bodyPr>
          <a:lstStyle/>
          <a:p>
            <a:r>
              <a:rPr lang="fr-FR" sz="1600" dirty="0"/>
              <a:t>Etudiant(</a:t>
            </a:r>
            <a:r>
              <a:rPr lang="fr-FR" sz="1600" u="sng" dirty="0" err="1"/>
              <a:t>cne</a:t>
            </a:r>
            <a:r>
              <a:rPr lang="fr-FR" sz="1600" dirty="0"/>
              <a:t>, Nom, Prénom, classe)</a:t>
            </a:r>
          </a:p>
        </p:txBody>
      </p:sp>
      <p:sp>
        <p:nvSpPr>
          <p:cNvPr id="15" name="ZoneTexte 14">
            <a:extLst>
              <a:ext uri="{FF2B5EF4-FFF2-40B4-BE49-F238E27FC236}">
                <a16:creationId xmlns:a16="http://schemas.microsoft.com/office/drawing/2014/main" id="{2A8B5047-427E-4977-BBEA-0CA24E2192DA}"/>
              </a:ext>
            </a:extLst>
          </p:cNvPr>
          <p:cNvSpPr txBox="1"/>
          <p:nvPr/>
        </p:nvSpPr>
        <p:spPr>
          <a:xfrm>
            <a:off x="3221916" y="6216101"/>
            <a:ext cx="4735592" cy="338554"/>
          </a:xfrm>
          <a:prstGeom prst="rect">
            <a:avLst/>
          </a:prstGeom>
          <a:noFill/>
        </p:spPr>
        <p:txBody>
          <a:bodyPr wrap="none" rtlCol="0">
            <a:spAutoFit/>
          </a:bodyPr>
          <a:lstStyle/>
          <a:p>
            <a:r>
              <a:rPr lang="fr-FR" sz="1600" dirty="0"/>
              <a:t>Enseigner(#</a:t>
            </a:r>
            <a:r>
              <a:rPr lang="fr-FR" sz="1600" u="sng" dirty="0"/>
              <a:t>CIN</a:t>
            </a:r>
            <a:r>
              <a:rPr lang="fr-FR" sz="1600" dirty="0"/>
              <a:t>, #</a:t>
            </a:r>
            <a:r>
              <a:rPr lang="fr-FR" sz="1600" u="sng" dirty="0" err="1"/>
              <a:t>cne</a:t>
            </a:r>
            <a:r>
              <a:rPr lang="fr-FR" sz="1600" dirty="0"/>
              <a:t>, </a:t>
            </a:r>
            <a:r>
              <a:rPr lang="fr-FR" sz="1600" u="sng" dirty="0"/>
              <a:t>Intitulé-cours</a:t>
            </a:r>
            <a:r>
              <a:rPr lang="fr-FR" sz="1600" dirty="0"/>
              <a:t>, salle, heure)</a:t>
            </a:r>
          </a:p>
        </p:txBody>
      </p:sp>
      <p:sp>
        <p:nvSpPr>
          <p:cNvPr id="16" name="ZoneTexte 15">
            <a:extLst>
              <a:ext uri="{FF2B5EF4-FFF2-40B4-BE49-F238E27FC236}">
                <a16:creationId xmlns:a16="http://schemas.microsoft.com/office/drawing/2014/main" id="{98E03DB3-4AA8-DA14-4935-7EF1583A3A1D}"/>
              </a:ext>
            </a:extLst>
          </p:cNvPr>
          <p:cNvSpPr txBox="1"/>
          <p:nvPr/>
        </p:nvSpPr>
        <p:spPr>
          <a:xfrm>
            <a:off x="3645661" y="1574932"/>
            <a:ext cx="2226443" cy="400110"/>
          </a:xfrm>
          <a:prstGeom prst="rect">
            <a:avLst/>
          </a:prstGeom>
          <a:noFill/>
        </p:spPr>
        <p:txBody>
          <a:bodyPr wrap="none" rtlCol="0">
            <a:spAutoFit/>
          </a:bodyPr>
          <a:lstStyle/>
          <a:p>
            <a:r>
              <a:rPr lang="fr-FR" sz="2000" b="1" dirty="0">
                <a:latin typeface="+mn-lt"/>
              </a:rPr>
              <a:t>Modèle </a:t>
            </a:r>
            <a:r>
              <a:rPr lang="fr-FR" sz="2000" b="1" dirty="0"/>
              <a:t>relationnel</a:t>
            </a:r>
            <a:endParaRPr lang="fr-FR" sz="2000" b="1" dirty="0">
              <a:latin typeface="+mn-lt"/>
            </a:endParaRPr>
          </a:p>
        </p:txBody>
      </p:sp>
      <p:sp>
        <p:nvSpPr>
          <p:cNvPr id="18" name="Espace réservé du numéro de diapositive 17">
            <a:extLst>
              <a:ext uri="{FF2B5EF4-FFF2-40B4-BE49-F238E27FC236}">
                <a16:creationId xmlns:a16="http://schemas.microsoft.com/office/drawing/2014/main" id="{B531F782-F50C-E4AF-5E9F-10A0964DEA7F}"/>
              </a:ext>
            </a:extLst>
          </p:cNvPr>
          <p:cNvSpPr>
            <a:spLocks noGrp="1"/>
          </p:cNvSpPr>
          <p:nvPr>
            <p:ph type="sldNum" sz="quarter" idx="12"/>
          </p:nvPr>
        </p:nvSpPr>
        <p:spPr>
          <a:xfrm>
            <a:off x="5320331" y="6513028"/>
            <a:ext cx="2743200" cy="365125"/>
          </a:xfrm>
        </p:spPr>
        <p:txBody>
          <a:bodyPr/>
          <a:lstStyle/>
          <a:p>
            <a:pPr algn="ctr"/>
            <a:fld id="{14385F30-F5BB-45A0-A756-346F67DA10C3}" type="slidenum">
              <a:rPr lang="en-US" smtClean="0"/>
              <a:pPr algn="ctr"/>
              <a:t>36</a:t>
            </a:fld>
            <a:endParaRPr lang="en-US" dirty="0"/>
          </a:p>
        </p:txBody>
      </p:sp>
    </p:spTree>
    <p:extLst>
      <p:ext uri="{BB962C8B-B14F-4D97-AF65-F5344CB8AC3E}">
        <p14:creationId xmlns:p14="http://schemas.microsoft.com/office/powerpoint/2010/main" val="1544340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 de bases de données</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87B89C32-09A1-761A-70E3-57EE012E0E46}"/>
              </a:ext>
            </a:extLst>
          </p:cNvPr>
          <p:cNvSpPr txBox="1">
            <a:spLocks noChangeArrowheads="1"/>
          </p:cNvSpPr>
          <p:nvPr/>
        </p:nvSpPr>
        <p:spPr>
          <a:xfrm>
            <a:off x="1515820" y="2285702"/>
            <a:ext cx="8957563" cy="44478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600" b="1" u="sng" dirty="0">
                <a:solidFill>
                  <a:srgbClr val="CC3300"/>
                </a:solidFill>
              </a:rPr>
              <a:t>2- Passage du Modèle E-A vers le MR :</a:t>
            </a:r>
          </a:p>
          <a:p>
            <a:pPr marL="609600" indent="-609600">
              <a:lnSpc>
                <a:spcPct val="150000"/>
              </a:lnSpc>
              <a:buClr>
                <a:srgbClr val="6666FF"/>
              </a:buClr>
            </a:pPr>
            <a:r>
              <a:rPr lang="fr-FR" altLang="fr-FR" sz="1800" b="1" dirty="0">
                <a:solidFill>
                  <a:srgbClr val="CC3300"/>
                </a:solidFill>
              </a:rPr>
              <a:t>	</a:t>
            </a:r>
            <a:r>
              <a:rPr lang="fr-FR" altLang="fr-FR" sz="1800" b="1" u="sng" dirty="0">
                <a:solidFill>
                  <a:srgbClr val="CC3300"/>
                </a:solidFill>
              </a:rPr>
              <a:t>2-1- Règles de passage </a:t>
            </a:r>
            <a:r>
              <a:rPr lang="fr-FR" altLang="fr-FR" sz="1800" b="1" dirty="0">
                <a:solidFill>
                  <a:srgbClr val="CC3300"/>
                </a:solidFill>
              </a:rPr>
              <a:t>:</a:t>
            </a:r>
            <a:endParaRPr lang="fr-FR" altLang="fr-FR" sz="2000" dirty="0"/>
          </a:p>
          <a:p>
            <a:pPr marL="609600" indent="-609600">
              <a:lnSpc>
                <a:spcPct val="150000"/>
              </a:lnSpc>
              <a:buClr>
                <a:srgbClr val="6666FF"/>
              </a:buClr>
              <a:buFont typeface="Wingdings" pitchFamily="2" charset="2"/>
              <a:buNone/>
            </a:pPr>
            <a:endParaRPr lang="fr-FR" altLang="fr-FR" sz="1800" dirty="0"/>
          </a:p>
          <a:p>
            <a:pPr marL="609600" indent="-609600">
              <a:lnSpc>
                <a:spcPct val="150000"/>
              </a:lnSpc>
              <a:buClr>
                <a:srgbClr val="6666FF"/>
              </a:buClr>
              <a:buFont typeface="Wingdings" pitchFamily="2" charset="2"/>
              <a:buNone/>
            </a:pPr>
            <a:r>
              <a:rPr lang="fr-FR" altLang="fr-FR" sz="1600" i="1" dirty="0">
                <a:solidFill>
                  <a:srgbClr val="800080"/>
                </a:solidFill>
                <a:latin typeface="+mn-lt"/>
              </a:rPr>
              <a:t>		</a:t>
            </a:r>
          </a:p>
          <a:p>
            <a:pPr marL="609600" indent="-609600">
              <a:lnSpc>
                <a:spcPct val="150000"/>
              </a:lnSpc>
              <a:buClr>
                <a:srgbClr val="6666FF"/>
              </a:buClr>
              <a:buFont typeface="Wingdings" pitchFamily="2" charset="2"/>
              <a:buNone/>
            </a:pPr>
            <a:r>
              <a:rPr lang="fr-FR" altLang="fr-FR" sz="1600" i="1" dirty="0">
                <a:solidFill>
                  <a:srgbClr val="800080"/>
                </a:solidFill>
              </a:rPr>
              <a:t>	</a:t>
            </a:r>
            <a:endParaRPr lang="fr-FR" altLang="fr-FR" sz="1600" i="1" dirty="0">
              <a:solidFill>
                <a:schemeClr val="tx1"/>
              </a:solidFill>
            </a:endParaRPr>
          </a:p>
          <a:p>
            <a:pPr marL="609600" indent="-609600">
              <a:lnSpc>
                <a:spcPct val="150000"/>
              </a:lnSpc>
              <a:buClr>
                <a:srgbClr val="6666FF"/>
              </a:buClr>
              <a:buFont typeface="Wingdings" pitchFamily="2" charset="2"/>
              <a:buNone/>
            </a:pPr>
            <a:r>
              <a:rPr lang="fr-FR" altLang="fr-FR" sz="1600" i="1" dirty="0">
                <a:solidFill>
                  <a:schemeClr val="tx1"/>
                </a:solidFill>
              </a:rPr>
              <a:t>	</a:t>
            </a:r>
            <a:endParaRPr lang="fr-FR" altLang="fr-FR" sz="1600" dirty="0"/>
          </a:p>
          <a:p>
            <a:pPr marL="609600" indent="-609600">
              <a:lnSpc>
                <a:spcPct val="150000"/>
              </a:lnSpc>
              <a:buClr>
                <a:srgbClr val="6666FF"/>
              </a:buClr>
              <a:buFont typeface="Wingdings" pitchFamily="2" charset="2"/>
              <a:buNone/>
            </a:pPr>
            <a:endParaRPr lang="fr-FR" altLang="fr-FR" sz="1600" dirty="0"/>
          </a:p>
          <a:p>
            <a:pPr marL="609600" indent="-609600">
              <a:lnSpc>
                <a:spcPct val="150000"/>
              </a:lnSpc>
              <a:buClr>
                <a:srgbClr val="6666FF"/>
              </a:buClr>
              <a:buFont typeface="Wingdings" pitchFamily="2" charset="2"/>
              <a:buNone/>
            </a:pPr>
            <a:endParaRPr lang="fr-FR" altLang="fr-FR" sz="1600" dirty="0"/>
          </a:p>
        </p:txBody>
      </p:sp>
      <p:sp>
        <p:nvSpPr>
          <p:cNvPr id="5" name="ZoneTexte 4">
            <a:extLst>
              <a:ext uri="{FF2B5EF4-FFF2-40B4-BE49-F238E27FC236}">
                <a16:creationId xmlns:a16="http://schemas.microsoft.com/office/drawing/2014/main" id="{A273718D-B5B1-9C33-DB11-78F5E67E048B}"/>
              </a:ext>
            </a:extLst>
          </p:cNvPr>
          <p:cNvSpPr txBox="1"/>
          <p:nvPr/>
        </p:nvSpPr>
        <p:spPr>
          <a:xfrm>
            <a:off x="1726975" y="3062262"/>
            <a:ext cx="8274714" cy="1287468"/>
          </a:xfrm>
          <a:prstGeom prst="rect">
            <a:avLst/>
          </a:prstGeom>
          <a:noFill/>
        </p:spPr>
        <p:txBody>
          <a:bodyPr wrap="square" rtlCol="0">
            <a:spAutoFit/>
          </a:bodyPr>
          <a:lstStyle/>
          <a:p>
            <a:pPr marL="285750" indent="-285750" algn="just">
              <a:lnSpc>
                <a:spcPct val="150000"/>
              </a:lnSpc>
              <a:buClr>
                <a:srgbClr val="6666FF"/>
              </a:buClr>
              <a:buFont typeface="Wingdings" pitchFamily="2" charset="2"/>
              <a:buChar char="q"/>
            </a:pPr>
            <a:r>
              <a:rPr lang="fr-FR" altLang="fr-FR" sz="1800" b="1" i="1" u="sng" dirty="0">
                <a:solidFill>
                  <a:srgbClr val="3333CC"/>
                </a:solidFill>
                <a:latin typeface="+mn-lt"/>
              </a:rPr>
              <a:t>Règle 4(Association binaire hiérarchique (0,1)-&gt;(1,1))</a:t>
            </a:r>
            <a:r>
              <a:rPr lang="fr-FR" altLang="fr-FR" sz="1800" dirty="0">
                <a:latin typeface="+mn-lt"/>
              </a:rPr>
              <a:t>: On duplique la clé de la table basée sur l'entité à cardinalité (0,1) dans la table basée sur l'entité à cardinalité (1,1).</a:t>
            </a:r>
            <a:endParaRPr lang="fr-FR" altLang="fr-FR" sz="1800" dirty="0">
              <a:solidFill>
                <a:srgbClr val="FF0000"/>
              </a:solidFill>
              <a:latin typeface="+mn-lt"/>
            </a:endParaRPr>
          </a:p>
        </p:txBody>
      </p:sp>
      <p:graphicFrame>
        <p:nvGraphicFramePr>
          <p:cNvPr id="6" name="Tableau 4">
            <a:extLst>
              <a:ext uri="{FF2B5EF4-FFF2-40B4-BE49-F238E27FC236}">
                <a16:creationId xmlns:a16="http://schemas.microsoft.com/office/drawing/2014/main" id="{547DEF9E-BCDA-CE9D-486A-1C3334E963CE}"/>
              </a:ext>
            </a:extLst>
          </p:cNvPr>
          <p:cNvGraphicFramePr>
            <a:graphicFrameLocks noGrp="1"/>
          </p:cNvGraphicFramePr>
          <p:nvPr>
            <p:extLst>
              <p:ext uri="{D42A27DB-BD31-4B8C-83A1-F6EECF244321}">
                <p14:modId xmlns:p14="http://schemas.microsoft.com/office/powerpoint/2010/main" val="1079512942"/>
              </p:ext>
            </p:extLst>
          </p:nvPr>
        </p:nvGraphicFramePr>
        <p:xfrm>
          <a:off x="2729522" y="4349730"/>
          <a:ext cx="1537942" cy="1347939"/>
        </p:xfrm>
        <a:graphic>
          <a:graphicData uri="http://schemas.openxmlformats.org/drawingml/2006/table">
            <a:tbl>
              <a:tblPr firstRow="1" bandRow="1">
                <a:tableStyleId>{073A0DAA-6AF3-43AB-8588-CEC1D06C72B9}</a:tableStyleId>
              </a:tblPr>
              <a:tblGrid>
                <a:gridCol w="1537942">
                  <a:extLst>
                    <a:ext uri="{9D8B030D-6E8A-4147-A177-3AD203B41FA5}">
                      <a16:colId xmlns:a16="http://schemas.microsoft.com/office/drawing/2014/main" val="1069669228"/>
                    </a:ext>
                  </a:extLst>
                </a:gridCol>
              </a:tblGrid>
              <a:tr h="433539">
                <a:tc>
                  <a:txBody>
                    <a:bodyPr/>
                    <a:lstStyle/>
                    <a:p>
                      <a:pPr algn="ctr"/>
                      <a:r>
                        <a:rPr lang="fr-FR" dirty="0"/>
                        <a:t>Employés</a:t>
                      </a:r>
                    </a:p>
                  </a:txBody>
                  <a:tcPr/>
                </a:tc>
                <a:extLst>
                  <a:ext uri="{0D108BD9-81ED-4DB2-BD59-A6C34878D82A}">
                    <a16:rowId xmlns:a16="http://schemas.microsoft.com/office/drawing/2014/main" val="3075415178"/>
                  </a:ext>
                </a:extLst>
              </a:tr>
              <a:tr h="849600">
                <a:tc>
                  <a:txBody>
                    <a:bodyPr/>
                    <a:lstStyle/>
                    <a:p>
                      <a:pPr marL="285750" indent="-285750">
                        <a:buFontTx/>
                        <a:buChar char="-"/>
                      </a:pPr>
                      <a:r>
                        <a:rPr lang="fr-FR" u="sng" dirty="0" err="1"/>
                        <a:t>N°employé</a:t>
                      </a:r>
                      <a:endParaRPr lang="fr-FR" u="sng" dirty="0"/>
                    </a:p>
                    <a:p>
                      <a:pPr marL="285750" indent="-285750">
                        <a:buFontTx/>
                        <a:buChar char="-"/>
                      </a:pPr>
                      <a:r>
                        <a:rPr lang="fr-FR" dirty="0"/>
                        <a:t>Nom</a:t>
                      </a:r>
                    </a:p>
                    <a:p>
                      <a:pPr marL="285750" indent="-285750">
                        <a:buFontTx/>
                        <a:buChar char="-"/>
                      </a:pPr>
                      <a:r>
                        <a:rPr lang="fr-FR" dirty="0"/>
                        <a:t>Prénom</a:t>
                      </a:r>
                    </a:p>
                  </a:txBody>
                  <a:tcPr/>
                </a:tc>
                <a:extLst>
                  <a:ext uri="{0D108BD9-81ED-4DB2-BD59-A6C34878D82A}">
                    <a16:rowId xmlns:a16="http://schemas.microsoft.com/office/drawing/2014/main" val="988672587"/>
                  </a:ext>
                </a:extLst>
              </a:tr>
            </a:tbl>
          </a:graphicData>
        </a:graphic>
      </p:graphicFrame>
      <p:graphicFrame>
        <p:nvGraphicFramePr>
          <p:cNvPr id="7" name="Tableau 6">
            <a:extLst>
              <a:ext uri="{FF2B5EF4-FFF2-40B4-BE49-F238E27FC236}">
                <a16:creationId xmlns:a16="http://schemas.microsoft.com/office/drawing/2014/main" id="{505E85B2-03CF-4620-B09F-E6FD79677723}"/>
              </a:ext>
            </a:extLst>
          </p:cNvPr>
          <p:cNvGraphicFramePr>
            <a:graphicFrameLocks noGrp="1"/>
          </p:cNvGraphicFramePr>
          <p:nvPr>
            <p:extLst>
              <p:ext uri="{D42A27DB-BD31-4B8C-83A1-F6EECF244321}">
                <p14:modId xmlns:p14="http://schemas.microsoft.com/office/powerpoint/2010/main" val="348076215"/>
              </p:ext>
            </p:extLst>
          </p:nvPr>
        </p:nvGraphicFramePr>
        <p:xfrm>
          <a:off x="6861429" y="4398177"/>
          <a:ext cx="1537942" cy="1896579"/>
        </p:xfrm>
        <a:graphic>
          <a:graphicData uri="http://schemas.openxmlformats.org/drawingml/2006/table">
            <a:tbl>
              <a:tblPr firstRow="1" bandRow="1">
                <a:tableStyleId>{073A0DAA-6AF3-43AB-8588-CEC1D06C72B9}</a:tableStyleId>
              </a:tblPr>
              <a:tblGrid>
                <a:gridCol w="1537942">
                  <a:extLst>
                    <a:ext uri="{9D8B030D-6E8A-4147-A177-3AD203B41FA5}">
                      <a16:colId xmlns:a16="http://schemas.microsoft.com/office/drawing/2014/main" val="1069669228"/>
                    </a:ext>
                  </a:extLst>
                </a:gridCol>
              </a:tblGrid>
              <a:tr h="433539">
                <a:tc>
                  <a:txBody>
                    <a:bodyPr/>
                    <a:lstStyle/>
                    <a:p>
                      <a:pPr algn="ctr"/>
                      <a:r>
                        <a:rPr lang="fr-FR" dirty="0"/>
                        <a:t>Services</a:t>
                      </a:r>
                    </a:p>
                  </a:txBody>
                  <a:tcPr/>
                </a:tc>
                <a:extLst>
                  <a:ext uri="{0D108BD9-81ED-4DB2-BD59-A6C34878D82A}">
                    <a16:rowId xmlns:a16="http://schemas.microsoft.com/office/drawing/2014/main" val="3075415178"/>
                  </a:ext>
                </a:extLst>
              </a:tr>
              <a:tr h="847986">
                <a:tc>
                  <a:txBody>
                    <a:bodyPr/>
                    <a:lstStyle/>
                    <a:p>
                      <a:pPr marL="285750" indent="-285750">
                        <a:buFontTx/>
                        <a:buChar char="-"/>
                      </a:pPr>
                      <a:r>
                        <a:rPr lang="fr-FR" u="sng" dirty="0" err="1"/>
                        <a:t>N°service</a:t>
                      </a:r>
                      <a:endParaRPr lang="fr-FR" u="sng" dirty="0"/>
                    </a:p>
                    <a:p>
                      <a:pPr marL="285750" indent="-285750">
                        <a:buFontTx/>
                        <a:buChar char="-"/>
                      </a:pPr>
                      <a:r>
                        <a:rPr lang="fr-FR" u="none" dirty="0" err="1"/>
                        <a:t>Nom_service</a:t>
                      </a:r>
                      <a:endParaRPr lang="fr-FR" u="none" dirty="0"/>
                    </a:p>
                    <a:p>
                      <a:pPr marL="285750" indent="-285750">
                        <a:buFontTx/>
                        <a:buChar char="-"/>
                      </a:pPr>
                      <a:r>
                        <a:rPr lang="fr-FR" u="none" dirty="0"/>
                        <a:t>Prénom</a:t>
                      </a:r>
                    </a:p>
                    <a:p>
                      <a:pPr marL="285750" indent="-285750">
                        <a:buFontTx/>
                        <a:buChar char="-"/>
                      </a:pPr>
                      <a:r>
                        <a:rPr lang="fr-FR" u="none" dirty="0"/>
                        <a:t>classe</a:t>
                      </a:r>
                    </a:p>
                  </a:txBody>
                  <a:tcPr/>
                </a:tc>
                <a:extLst>
                  <a:ext uri="{0D108BD9-81ED-4DB2-BD59-A6C34878D82A}">
                    <a16:rowId xmlns:a16="http://schemas.microsoft.com/office/drawing/2014/main" val="988672587"/>
                  </a:ext>
                </a:extLst>
              </a:tr>
            </a:tbl>
          </a:graphicData>
        </a:graphic>
      </p:graphicFrame>
      <p:cxnSp>
        <p:nvCxnSpPr>
          <p:cNvPr id="8" name="Connecteur droit 7">
            <a:extLst>
              <a:ext uri="{FF2B5EF4-FFF2-40B4-BE49-F238E27FC236}">
                <a16:creationId xmlns:a16="http://schemas.microsoft.com/office/drawing/2014/main" id="{7ABEBD67-DE56-FA1F-1202-17B437506E80}"/>
              </a:ext>
            </a:extLst>
          </p:cNvPr>
          <p:cNvCxnSpPr>
            <a:cxnSpLocks/>
          </p:cNvCxnSpPr>
          <p:nvPr/>
        </p:nvCxnSpPr>
        <p:spPr>
          <a:xfrm>
            <a:off x="4267464" y="5139915"/>
            <a:ext cx="536817" cy="0"/>
          </a:xfrm>
          <a:prstGeom prst="line">
            <a:avLst/>
          </a:prstGeom>
        </p:spPr>
        <p:style>
          <a:lnRef idx="1">
            <a:schemeClr val="dk1"/>
          </a:lnRef>
          <a:fillRef idx="0">
            <a:schemeClr val="dk1"/>
          </a:fillRef>
          <a:effectRef idx="0">
            <a:schemeClr val="dk1"/>
          </a:effectRef>
          <a:fontRef idx="minor">
            <a:schemeClr val="tx1"/>
          </a:fontRef>
        </p:style>
      </p:cxnSp>
      <p:cxnSp>
        <p:nvCxnSpPr>
          <p:cNvPr id="9" name="Connecteur droit 8">
            <a:extLst>
              <a:ext uri="{FF2B5EF4-FFF2-40B4-BE49-F238E27FC236}">
                <a16:creationId xmlns:a16="http://schemas.microsoft.com/office/drawing/2014/main" id="{6088B0AE-CF82-7723-C784-D637828CF577}"/>
              </a:ext>
            </a:extLst>
          </p:cNvPr>
          <p:cNvCxnSpPr>
            <a:cxnSpLocks/>
          </p:cNvCxnSpPr>
          <p:nvPr/>
        </p:nvCxnSpPr>
        <p:spPr>
          <a:xfrm>
            <a:off x="6324611" y="5108819"/>
            <a:ext cx="53681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03402F36-887B-E8FC-8662-9BECA84D464C}"/>
              </a:ext>
            </a:extLst>
          </p:cNvPr>
          <p:cNvSpPr txBox="1"/>
          <p:nvPr/>
        </p:nvSpPr>
        <p:spPr>
          <a:xfrm>
            <a:off x="4301453" y="4811103"/>
            <a:ext cx="433132" cy="307777"/>
          </a:xfrm>
          <a:prstGeom prst="rect">
            <a:avLst/>
          </a:prstGeom>
          <a:noFill/>
        </p:spPr>
        <p:txBody>
          <a:bodyPr wrap="none" rtlCol="0">
            <a:spAutoFit/>
          </a:bodyPr>
          <a:lstStyle/>
          <a:p>
            <a:r>
              <a:rPr lang="fr-FR" dirty="0">
                <a:solidFill>
                  <a:srgbClr val="FF0000"/>
                </a:solidFill>
              </a:rPr>
              <a:t>0,1</a:t>
            </a:r>
          </a:p>
        </p:txBody>
      </p:sp>
      <p:sp>
        <p:nvSpPr>
          <p:cNvPr id="11" name="ZoneTexte 10">
            <a:extLst>
              <a:ext uri="{FF2B5EF4-FFF2-40B4-BE49-F238E27FC236}">
                <a16:creationId xmlns:a16="http://schemas.microsoft.com/office/drawing/2014/main" id="{7CE34D2B-3398-D91F-5D0E-8BA065BEFBFB}"/>
              </a:ext>
            </a:extLst>
          </p:cNvPr>
          <p:cNvSpPr txBox="1"/>
          <p:nvPr/>
        </p:nvSpPr>
        <p:spPr>
          <a:xfrm>
            <a:off x="6440647" y="4780006"/>
            <a:ext cx="433132" cy="307777"/>
          </a:xfrm>
          <a:prstGeom prst="rect">
            <a:avLst/>
          </a:prstGeom>
          <a:noFill/>
        </p:spPr>
        <p:txBody>
          <a:bodyPr wrap="none" rtlCol="0">
            <a:spAutoFit/>
          </a:bodyPr>
          <a:lstStyle/>
          <a:p>
            <a:r>
              <a:rPr lang="fr-FR" dirty="0">
                <a:solidFill>
                  <a:srgbClr val="FF0000"/>
                </a:solidFill>
              </a:rPr>
              <a:t>1,1</a:t>
            </a:r>
          </a:p>
        </p:txBody>
      </p:sp>
      <p:graphicFrame>
        <p:nvGraphicFramePr>
          <p:cNvPr id="12" name="Tableau 11">
            <a:extLst>
              <a:ext uri="{FF2B5EF4-FFF2-40B4-BE49-F238E27FC236}">
                <a16:creationId xmlns:a16="http://schemas.microsoft.com/office/drawing/2014/main" id="{D7CEE940-4CEB-523C-B393-023293FA3E1C}"/>
              </a:ext>
            </a:extLst>
          </p:cNvPr>
          <p:cNvGraphicFramePr>
            <a:graphicFrameLocks noGrp="1"/>
          </p:cNvGraphicFramePr>
          <p:nvPr>
            <p:extLst>
              <p:ext uri="{D42A27DB-BD31-4B8C-83A1-F6EECF244321}">
                <p14:modId xmlns:p14="http://schemas.microsoft.com/office/powerpoint/2010/main" val="3065265599"/>
              </p:ext>
            </p:extLst>
          </p:nvPr>
        </p:nvGraphicFramePr>
        <p:xfrm>
          <a:off x="4818645" y="4800090"/>
          <a:ext cx="1537942" cy="731520"/>
        </p:xfrm>
        <a:graphic>
          <a:graphicData uri="http://schemas.openxmlformats.org/drawingml/2006/table">
            <a:tbl>
              <a:tblPr firstRow="1" bandRow="1">
                <a:tableStyleId>{073A0DAA-6AF3-43AB-8588-CEC1D06C72B9}</a:tableStyleId>
              </a:tblPr>
              <a:tblGrid>
                <a:gridCol w="1537942">
                  <a:extLst>
                    <a:ext uri="{9D8B030D-6E8A-4147-A177-3AD203B41FA5}">
                      <a16:colId xmlns:a16="http://schemas.microsoft.com/office/drawing/2014/main" val="1069669228"/>
                    </a:ext>
                  </a:extLst>
                </a:gridCol>
              </a:tblGrid>
              <a:tr h="251316">
                <a:tc>
                  <a:txBody>
                    <a:bodyPr/>
                    <a:lstStyle/>
                    <a:p>
                      <a:pPr algn="ctr"/>
                      <a:r>
                        <a:rPr lang="fr-FR" dirty="0"/>
                        <a:t>Diriger</a:t>
                      </a:r>
                    </a:p>
                  </a:txBody>
                  <a:tcPr/>
                </a:tc>
                <a:extLst>
                  <a:ext uri="{0D108BD9-81ED-4DB2-BD59-A6C34878D82A}">
                    <a16:rowId xmlns:a16="http://schemas.microsoft.com/office/drawing/2014/main" val="3075415178"/>
                  </a:ext>
                </a:extLst>
              </a:tr>
              <a:tr h="296613">
                <a:tc>
                  <a:txBody>
                    <a:bodyPr/>
                    <a:lstStyle/>
                    <a:p>
                      <a:pPr marL="285750" indent="-285750">
                        <a:buFontTx/>
                        <a:buChar char="-"/>
                      </a:pPr>
                      <a:endParaRPr lang="fr-FR" u="sng" dirty="0"/>
                    </a:p>
                  </a:txBody>
                  <a:tcPr/>
                </a:tc>
                <a:extLst>
                  <a:ext uri="{0D108BD9-81ED-4DB2-BD59-A6C34878D82A}">
                    <a16:rowId xmlns:a16="http://schemas.microsoft.com/office/drawing/2014/main" val="988672587"/>
                  </a:ext>
                </a:extLst>
              </a:tr>
            </a:tbl>
          </a:graphicData>
        </a:graphic>
      </p:graphicFrame>
      <p:sp>
        <p:nvSpPr>
          <p:cNvPr id="13" name="ZoneTexte 12">
            <a:extLst>
              <a:ext uri="{FF2B5EF4-FFF2-40B4-BE49-F238E27FC236}">
                <a16:creationId xmlns:a16="http://schemas.microsoft.com/office/drawing/2014/main" id="{E36C1614-095F-741E-74E5-D3D30E61BBF5}"/>
              </a:ext>
            </a:extLst>
          </p:cNvPr>
          <p:cNvSpPr txBox="1"/>
          <p:nvPr/>
        </p:nvSpPr>
        <p:spPr>
          <a:xfrm>
            <a:off x="3391414" y="5909065"/>
            <a:ext cx="3607078" cy="338554"/>
          </a:xfrm>
          <a:prstGeom prst="rect">
            <a:avLst/>
          </a:prstGeom>
          <a:noFill/>
        </p:spPr>
        <p:txBody>
          <a:bodyPr wrap="none" rtlCol="0">
            <a:spAutoFit/>
          </a:bodyPr>
          <a:lstStyle/>
          <a:p>
            <a:r>
              <a:rPr lang="fr-FR" sz="1600" dirty="0"/>
              <a:t>Employés(</a:t>
            </a:r>
            <a:r>
              <a:rPr lang="fr-FR" sz="1600" u="sng" dirty="0" err="1"/>
              <a:t>N°employé</a:t>
            </a:r>
            <a:r>
              <a:rPr lang="fr-FR" sz="1600" dirty="0"/>
              <a:t>, Nom, Prénom)</a:t>
            </a:r>
          </a:p>
        </p:txBody>
      </p:sp>
      <p:sp>
        <p:nvSpPr>
          <p:cNvPr id="14" name="ZoneTexte 13">
            <a:extLst>
              <a:ext uri="{FF2B5EF4-FFF2-40B4-BE49-F238E27FC236}">
                <a16:creationId xmlns:a16="http://schemas.microsoft.com/office/drawing/2014/main" id="{ADB38E54-8D2C-F4AB-0661-81866550AB83}"/>
              </a:ext>
            </a:extLst>
          </p:cNvPr>
          <p:cNvSpPr txBox="1"/>
          <p:nvPr/>
        </p:nvSpPr>
        <p:spPr>
          <a:xfrm>
            <a:off x="3391414" y="6195380"/>
            <a:ext cx="4588115" cy="338554"/>
          </a:xfrm>
          <a:prstGeom prst="rect">
            <a:avLst/>
          </a:prstGeom>
          <a:noFill/>
        </p:spPr>
        <p:txBody>
          <a:bodyPr wrap="none" rtlCol="0">
            <a:spAutoFit/>
          </a:bodyPr>
          <a:lstStyle/>
          <a:p>
            <a:r>
              <a:rPr lang="fr-FR" sz="1600" dirty="0"/>
              <a:t>Services(</a:t>
            </a:r>
            <a:r>
              <a:rPr lang="fr-FR" sz="1600" u="sng" dirty="0" err="1"/>
              <a:t>N°service</a:t>
            </a:r>
            <a:r>
              <a:rPr lang="fr-FR" sz="1600" dirty="0"/>
              <a:t>, </a:t>
            </a:r>
            <a:r>
              <a:rPr lang="fr-FR" sz="1600" dirty="0" err="1"/>
              <a:t>Nom_service</a:t>
            </a:r>
            <a:r>
              <a:rPr lang="fr-FR" sz="1600" dirty="0"/>
              <a:t>, #</a:t>
            </a:r>
            <a:r>
              <a:rPr lang="fr-FR" sz="1600" u="sng" dirty="0" err="1"/>
              <a:t>N°employé</a:t>
            </a:r>
            <a:r>
              <a:rPr lang="fr-FR" sz="1600" dirty="0"/>
              <a:t> )</a:t>
            </a:r>
          </a:p>
        </p:txBody>
      </p:sp>
      <p:sp>
        <p:nvSpPr>
          <p:cNvPr id="15" name="ZoneTexte 14">
            <a:extLst>
              <a:ext uri="{FF2B5EF4-FFF2-40B4-BE49-F238E27FC236}">
                <a16:creationId xmlns:a16="http://schemas.microsoft.com/office/drawing/2014/main" id="{2B1F334C-2962-AF2C-31B0-F07A2224FCF3}"/>
              </a:ext>
            </a:extLst>
          </p:cNvPr>
          <p:cNvSpPr txBox="1"/>
          <p:nvPr/>
        </p:nvSpPr>
        <p:spPr>
          <a:xfrm>
            <a:off x="3645661" y="1574932"/>
            <a:ext cx="2226443" cy="400110"/>
          </a:xfrm>
          <a:prstGeom prst="rect">
            <a:avLst/>
          </a:prstGeom>
          <a:noFill/>
        </p:spPr>
        <p:txBody>
          <a:bodyPr wrap="none" rtlCol="0">
            <a:spAutoFit/>
          </a:bodyPr>
          <a:lstStyle/>
          <a:p>
            <a:r>
              <a:rPr lang="fr-FR" sz="2000" b="1" dirty="0">
                <a:latin typeface="+mn-lt"/>
              </a:rPr>
              <a:t>Modèle </a:t>
            </a:r>
            <a:r>
              <a:rPr lang="fr-FR" sz="2000" b="1" dirty="0"/>
              <a:t>relationnel</a:t>
            </a:r>
            <a:endParaRPr lang="fr-FR" sz="2000" b="1" dirty="0">
              <a:latin typeface="+mn-lt"/>
            </a:endParaRPr>
          </a:p>
        </p:txBody>
      </p:sp>
      <p:sp>
        <p:nvSpPr>
          <p:cNvPr id="17" name="Espace réservé du numéro de diapositive 16">
            <a:extLst>
              <a:ext uri="{FF2B5EF4-FFF2-40B4-BE49-F238E27FC236}">
                <a16:creationId xmlns:a16="http://schemas.microsoft.com/office/drawing/2014/main" id="{97FBEBC6-D04C-B560-0C95-AE7E7E0218BE}"/>
              </a:ext>
            </a:extLst>
          </p:cNvPr>
          <p:cNvSpPr>
            <a:spLocks noGrp="1"/>
          </p:cNvSpPr>
          <p:nvPr>
            <p:ph type="sldNum" sz="quarter" idx="12"/>
          </p:nvPr>
        </p:nvSpPr>
        <p:spPr>
          <a:xfrm>
            <a:off x="4887200" y="6529712"/>
            <a:ext cx="2743200" cy="365125"/>
          </a:xfrm>
        </p:spPr>
        <p:txBody>
          <a:bodyPr/>
          <a:lstStyle/>
          <a:p>
            <a:pPr algn="ctr"/>
            <a:fld id="{14385F30-F5BB-45A0-A756-346F67DA10C3}" type="slidenum">
              <a:rPr lang="en-US" smtClean="0"/>
              <a:pPr algn="ctr"/>
              <a:t>37</a:t>
            </a:fld>
            <a:endParaRPr lang="en-US" dirty="0"/>
          </a:p>
        </p:txBody>
      </p:sp>
    </p:spTree>
    <p:extLst>
      <p:ext uri="{BB962C8B-B14F-4D97-AF65-F5344CB8AC3E}">
        <p14:creationId xmlns:p14="http://schemas.microsoft.com/office/powerpoint/2010/main" val="1944152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 de bases de données</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7228C018-CB55-2322-1E65-21BD27DFA9E6}"/>
              </a:ext>
            </a:extLst>
          </p:cNvPr>
          <p:cNvSpPr txBox="1">
            <a:spLocks noChangeArrowheads="1"/>
          </p:cNvSpPr>
          <p:nvPr/>
        </p:nvSpPr>
        <p:spPr>
          <a:xfrm>
            <a:off x="917106" y="2029476"/>
            <a:ext cx="8957563" cy="44478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600" b="1" u="sng" dirty="0">
                <a:solidFill>
                  <a:srgbClr val="CC3300"/>
                </a:solidFill>
              </a:rPr>
              <a:t>2- Passage du Modèle E-A vers le MR :</a:t>
            </a:r>
          </a:p>
          <a:p>
            <a:pPr marL="609600" indent="-609600">
              <a:lnSpc>
                <a:spcPct val="150000"/>
              </a:lnSpc>
              <a:buClr>
                <a:srgbClr val="6666FF"/>
              </a:buClr>
            </a:pPr>
            <a:r>
              <a:rPr lang="fr-FR" altLang="fr-FR" sz="1800" b="1" dirty="0">
                <a:solidFill>
                  <a:srgbClr val="CC3300"/>
                </a:solidFill>
              </a:rPr>
              <a:t>	</a:t>
            </a:r>
            <a:r>
              <a:rPr lang="fr-FR" altLang="fr-FR" sz="1800" b="1" u="sng" dirty="0">
                <a:solidFill>
                  <a:srgbClr val="CC3300"/>
                </a:solidFill>
              </a:rPr>
              <a:t>2-1- Règles de passage </a:t>
            </a:r>
            <a:r>
              <a:rPr lang="fr-FR" altLang="fr-FR" sz="1800" b="1" dirty="0">
                <a:solidFill>
                  <a:srgbClr val="CC3300"/>
                </a:solidFill>
              </a:rPr>
              <a:t>:</a:t>
            </a:r>
            <a:endParaRPr lang="fr-FR" altLang="fr-FR" sz="2000" dirty="0"/>
          </a:p>
          <a:p>
            <a:pPr marL="609600" indent="-609600">
              <a:lnSpc>
                <a:spcPct val="150000"/>
              </a:lnSpc>
              <a:buClr>
                <a:srgbClr val="6666FF"/>
              </a:buClr>
              <a:buFont typeface="Wingdings" pitchFamily="2" charset="2"/>
              <a:buNone/>
            </a:pPr>
            <a:endParaRPr lang="fr-FR" altLang="fr-FR" sz="1800" dirty="0"/>
          </a:p>
          <a:p>
            <a:pPr marL="609600" indent="-609600">
              <a:lnSpc>
                <a:spcPct val="150000"/>
              </a:lnSpc>
              <a:buClr>
                <a:srgbClr val="6666FF"/>
              </a:buClr>
              <a:buFont typeface="Wingdings" pitchFamily="2" charset="2"/>
              <a:buNone/>
            </a:pPr>
            <a:r>
              <a:rPr lang="fr-FR" altLang="fr-FR" sz="1600" i="1" dirty="0">
                <a:solidFill>
                  <a:srgbClr val="800080"/>
                </a:solidFill>
                <a:latin typeface="+mn-lt"/>
              </a:rPr>
              <a:t>		</a:t>
            </a:r>
          </a:p>
          <a:p>
            <a:pPr marL="609600" indent="-609600">
              <a:lnSpc>
                <a:spcPct val="150000"/>
              </a:lnSpc>
              <a:buClr>
                <a:srgbClr val="6666FF"/>
              </a:buClr>
              <a:buFont typeface="Wingdings" pitchFamily="2" charset="2"/>
              <a:buNone/>
            </a:pPr>
            <a:r>
              <a:rPr lang="fr-FR" altLang="fr-FR" sz="1600" i="1" dirty="0">
                <a:solidFill>
                  <a:srgbClr val="800080"/>
                </a:solidFill>
              </a:rPr>
              <a:t>	</a:t>
            </a:r>
            <a:endParaRPr lang="fr-FR" altLang="fr-FR" sz="1600" i="1" dirty="0">
              <a:solidFill>
                <a:schemeClr val="tx1"/>
              </a:solidFill>
            </a:endParaRPr>
          </a:p>
          <a:p>
            <a:pPr marL="609600" indent="-609600">
              <a:lnSpc>
                <a:spcPct val="150000"/>
              </a:lnSpc>
              <a:buClr>
                <a:srgbClr val="6666FF"/>
              </a:buClr>
              <a:buFont typeface="Wingdings" pitchFamily="2" charset="2"/>
              <a:buNone/>
            </a:pPr>
            <a:r>
              <a:rPr lang="fr-FR" altLang="fr-FR" sz="1600" i="1" dirty="0">
                <a:solidFill>
                  <a:schemeClr val="tx1"/>
                </a:solidFill>
              </a:rPr>
              <a:t>	</a:t>
            </a:r>
            <a:endParaRPr lang="fr-FR" altLang="fr-FR" sz="1600" dirty="0"/>
          </a:p>
          <a:p>
            <a:pPr marL="609600" indent="-609600">
              <a:lnSpc>
                <a:spcPct val="150000"/>
              </a:lnSpc>
              <a:buClr>
                <a:srgbClr val="6666FF"/>
              </a:buClr>
              <a:buFont typeface="Wingdings" pitchFamily="2" charset="2"/>
              <a:buNone/>
            </a:pPr>
            <a:endParaRPr lang="fr-FR" altLang="fr-FR" sz="1600" dirty="0"/>
          </a:p>
          <a:p>
            <a:pPr marL="609600" indent="-609600">
              <a:lnSpc>
                <a:spcPct val="150000"/>
              </a:lnSpc>
              <a:buClr>
                <a:srgbClr val="6666FF"/>
              </a:buClr>
              <a:buFont typeface="Wingdings" pitchFamily="2" charset="2"/>
              <a:buNone/>
            </a:pPr>
            <a:endParaRPr lang="fr-FR" altLang="fr-FR" sz="1600" dirty="0"/>
          </a:p>
        </p:txBody>
      </p:sp>
      <p:sp>
        <p:nvSpPr>
          <p:cNvPr id="5" name="ZoneTexte 4">
            <a:extLst>
              <a:ext uri="{FF2B5EF4-FFF2-40B4-BE49-F238E27FC236}">
                <a16:creationId xmlns:a16="http://schemas.microsoft.com/office/drawing/2014/main" id="{C47B3DE0-403B-1FE1-09B5-8D0E5CE0E8CF}"/>
              </a:ext>
            </a:extLst>
          </p:cNvPr>
          <p:cNvSpPr txBox="1"/>
          <p:nvPr/>
        </p:nvSpPr>
        <p:spPr>
          <a:xfrm>
            <a:off x="1128261" y="2806036"/>
            <a:ext cx="8274714" cy="1154675"/>
          </a:xfrm>
          <a:prstGeom prst="rect">
            <a:avLst/>
          </a:prstGeom>
          <a:noFill/>
        </p:spPr>
        <p:txBody>
          <a:bodyPr wrap="square" rtlCol="0">
            <a:spAutoFit/>
          </a:bodyPr>
          <a:lstStyle/>
          <a:p>
            <a:pPr marL="285750" indent="-285750" algn="just">
              <a:lnSpc>
                <a:spcPct val="150000"/>
              </a:lnSpc>
              <a:buClr>
                <a:srgbClr val="6666FF"/>
              </a:buClr>
              <a:buFont typeface="Wingdings" pitchFamily="2" charset="2"/>
              <a:buChar char="q"/>
            </a:pPr>
            <a:r>
              <a:rPr lang="fr-FR" altLang="fr-FR" sz="1600" b="1" i="1" u="sng" dirty="0">
                <a:solidFill>
                  <a:srgbClr val="3333CC"/>
                </a:solidFill>
                <a:latin typeface="+mn-lt"/>
              </a:rPr>
              <a:t>Règle 5(Association binaire hiérarchique (0,1)-&gt;(0,1))</a:t>
            </a:r>
            <a:r>
              <a:rPr lang="fr-FR" altLang="fr-FR" sz="1600" dirty="0">
                <a:latin typeface="+mn-lt"/>
              </a:rPr>
              <a:t>: On duplique la clé de la table basée sur l'entité à cardinalité (0,1) dans la table basée sur l'entité à cardinalité (1,1).</a:t>
            </a:r>
            <a:endParaRPr lang="fr-FR" altLang="fr-FR" sz="1600" dirty="0">
              <a:solidFill>
                <a:srgbClr val="FF0000"/>
              </a:solidFill>
              <a:latin typeface="+mn-lt"/>
            </a:endParaRPr>
          </a:p>
        </p:txBody>
      </p:sp>
      <p:graphicFrame>
        <p:nvGraphicFramePr>
          <p:cNvPr id="6" name="Tableau 4">
            <a:extLst>
              <a:ext uri="{FF2B5EF4-FFF2-40B4-BE49-F238E27FC236}">
                <a16:creationId xmlns:a16="http://schemas.microsoft.com/office/drawing/2014/main" id="{EE533D43-A0EA-0D13-4E99-7A0198126904}"/>
              </a:ext>
            </a:extLst>
          </p:cNvPr>
          <p:cNvGraphicFramePr>
            <a:graphicFrameLocks noGrp="1"/>
          </p:cNvGraphicFramePr>
          <p:nvPr>
            <p:extLst>
              <p:ext uri="{D42A27DB-BD31-4B8C-83A1-F6EECF244321}">
                <p14:modId xmlns:p14="http://schemas.microsoft.com/office/powerpoint/2010/main" val="1854679278"/>
              </p:ext>
            </p:extLst>
          </p:nvPr>
        </p:nvGraphicFramePr>
        <p:xfrm>
          <a:off x="2130808" y="3710222"/>
          <a:ext cx="1537942" cy="1347939"/>
        </p:xfrm>
        <a:graphic>
          <a:graphicData uri="http://schemas.openxmlformats.org/drawingml/2006/table">
            <a:tbl>
              <a:tblPr firstRow="1" bandRow="1">
                <a:tableStyleId>{073A0DAA-6AF3-43AB-8588-CEC1D06C72B9}</a:tableStyleId>
              </a:tblPr>
              <a:tblGrid>
                <a:gridCol w="1537942">
                  <a:extLst>
                    <a:ext uri="{9D8B030D-6E8A-4147-A177-3AD203B41FA5}">
                      <a16:colId xmlns:a16="http://schemas.microsoft.com/office/drawing/2014/main" val="1069669228"/>
                    </a:ext>
                  </a:extLst>
                </a:gridCol>
              </a:tblGrid>
              <a:tr h="433539">
                <a:tc>
                  <a:txBody>
                    <a:bodyPr/>
                    <a:lstStyle/>
                    <a:p>
                      <a:pPr algn="ctr"/>
                      <a:r>
                        <a:rPr lang="fr-FR" dirty="0"/>
                        <a:t>Homme </a:t>
                      </a:r>
                    </a:p>
                  </a:txBody>
                  <a:tcPr/>
                </a:tc>
                <a:extLst>
                  <a:ext uri="{0D108BD9-81ED-4DB2-BD59-A6C34878D82A}">
                    <a16:rowId xmlns:a16="http://schemas.microsoft.com/office/drawing/2014/main" val="3075415178"/>
                  </a:ext>
                </a:extLst>
              </a:tr>
              <a:tr h="849600">
                <a:tc>
                  <a:txBody>
                    <a:bodyPr/>
                    <a:lstStyle/>
                    <a:p>
                      <a:pPr marL="285750" indent="-285750">
                        <a:buFontTx/>
                        <a:buChar char="-"/>
                      </a:pPr>
                      <a:r>
                        <a:rPr lang="fr-FR" u="sng" dirty="0"/>
                        <a:t>Id homme</a:t>
                      </a:r>
                    </a:p>
                    <a:p>
                      <a:pPr marL="285750" indent="-285750">
                        <a:buFontTx/>
                        <a:buChar char="-"/>
                      </a:pPr>
                      <a:r>
                        <a:rPr lang="fr-FR" dirty="0"/>
                        <a:t>Nom</a:t>
                      </a:r>
                    </a:p>
                    <a:p>
                      <a:pPr marL="285750" indent="-285750">
                        <a:buFontTx/>
                        <a:buChar char="-"/>
                      </a:pPr>
                      <a:r>
                        <a:rPr lang="fr-FR" dirty="0" err="1"/>
                        <a:t>Prenom</a:t>
                      </a:r>
                      <a:endParaRPr lang="fr-FR" dirty="0"/>
                    </a:p>
                  </a:txBody>
                  <a:tcPr/>
                </a:tc>
                <a:extLst>
                  <a:ext uri="{0D108BD9-81ED-4DB2-BD59-A6C34878D82A}">
                    <a16:rowId xmlns:a16="http://schemas.microsoft.com/office/drawing/2014/main" val="988672587"/>
                  </a:ext>
                </a:extLst>
              </a:tr>
            </a:tbl>
          </a:graphicData>
        </a:graphic>
      </p:graphicFrame>
      <p:graphicFrame>
        <p:nvGraphicFramePr>
          <p:cNvPr id="7" name="Tableau 6">
            <a:extLst>
              <a:ext uri="{FF2B5EF4-FFF2-40B4-BE49-F238E27FC236}">
                <a16:creationId xmlns:a16="http://schemas.microsoft.com/office/drawing/2014/main" id="{785D66EF-4A96-872A-9BB0-ABA6C2079929}"/>
              </a:ext>
            </a:extLst>
          </p:cNvPr>
          <p:cNvGraphicFramePr>
            <a:graphicFrameLocks noGrp="1"/>
          </p:cNvGraphicFramePr>
          <p:nvPr>
            <p:extLst>
              <p:ext uri="{D42A27DB-BD31-4B8C-83A1-F6EECF244321}">
                <p14:modId xmlns:p14="http://schemas.microsoft.com/office/powerpoint/2010/main" val="438870009"/>
              </p:ext>
            </p:extLst>
          </p:nvPr>
        </p:nvGraphicFramePr>
        <p:xfrm>
          <a:off x="6262715" y="3758669"/>
          <a:ext cx="1537942" cy="1347939"/>
        </p:xfrm>
        <a:graphic>
          <a:graphicData uri="http://schemas.openxmlformats.org/drawingml/2006/table">
            <a:tbl>
              <a:tblPr firstRow="1" bandRow="1">
                <a:tableStyleId>{073A0DAA-6AF3-43AB-8588-CEC1D06C72B9}</a:tableStyleId>
              </a:tblPr>
              <a:tblGrid>
                <a:gridCol w="1537942">
                  <a:extLst>
                    <a:ext uri="{9D8B030D-6E8A-4147-A177-3AD203B41FA5}">
                      <a16:colId xmlns:a16="http://schemas.microsoft.com/office/drawing/2014/main" val="1069669228"/>
                    </a:ext>
                  </a:extLst>
                </a:gridCol>
              </a:tblGrid>
              <a:tr h="433539">
                <a:tc>
                  <a:txBody>
                    <a:bodyPr/>
                    <a:lstStyle/>
                    <a:p>
                      <a:pPr algn="ctr"/>
                      <a:r>
                        <a:rPr lang="fr-FR" dirty="0"/>
                        <a:t>Femme</a:t>
                      </a:r>
                    </a:p>
                  </a:txBody>
                  <a:tcPr/>
                </a:tc>
                <a:extLst>
                  <a:ext uri="{0D108BD9-81ED-4DB2-BD59-A6C34878D82A}">
                    <a16:rowId xmlns:a16="http://schemas.microsoft.com/office/drawing/2014/main" val="3075415178"/>
                  </a:ext>
                </a:extLst>
              </a:tr>
              <a:tr h="847986">
                <a:tc>
                  <a:txBody>
                    <a:bodyPr/>
                    <a:lstStyle/>
                    <a:p>
                      <a:pPr marL="285750" indent="-285750">
                        <a:buFontTx/>
                        <a:buChar char="-"/>
                      </a:pPr>
                      <a:r>
                        <a:rPr lang="fr-FR" u="sng" dirty="0"/>
                        <a:t>Id femme</a:t>
                      </a:r>
                    </a:p>
                    <a:p>
                      <a:pPr marL="285750" indent="-285750">
                        <a:buFontTx/>
                        <a:buChar char="-"/>
                      </a:pPr>
                      <a:r>
                        <a:rPr lang="fr-FR" u="none" dirty="0"/>
                        <a:t>Nom</a:t>
                      </a:r>
                    </a:p>
                    <a:p>
                      <a:pPr marL="285750" indent="-285750">
                        <a:buFontTx/>
                        <a:buChar char="-"/>
                      </a:pPr>
                      <a:r>
                        <a:rPr lang="fr-FR" u="none" dirty="0" err="1"/>
                        <a:t>Prenom</a:t>
                      </a:r>
                      <a:endParaRPr lang="fr-FR" u="none" dirty="0"/>
                    </a:p>
                  </a:txBody>
                  <a:tcPr/>
                </a:tc>
                <a:extLst>
                  <a:ext uri="{0D108BD9-81ED-4DB2-BD59-A6C34878D82A}">
                    <a16:rowId xmlns:a16="http://schemas.microsoft.com/office/drawing/2014/main" val="988672587"/>
                  </a:ext>
                </a:extLst>
              </a:tr>
            </a:tbl>
          </a:graphicData>
        </a:graphic>
      </p:graphicFrame>
      <p:cxnSp>
        <p:nvCxnSpPr>
          <p:cNvPr id="8" name="Connecteur droit 7">
            <a:extLst>
              <a:ext uri="{FF2B5EF4-FFF2-40B4-BE49-F238E27FC236}">
                <a16:creationId xmlns:a16="http://schemas.microsoft.com/office/drawing/2014/main" id="{2BFF45F9-9772-248A-B98E-4039F1A7BF7A}"/>
              </a:ext>
            </a:extLst>
          </p:cNvPr>
          <p:cNvCxnSpPr>
            <a:cxnSpLocks/>
          </p:cNvCxnSpPr>
          <p:nvPr/>
        </p:nvCxnSpPr>
        <p:spPr>
          <a:xfrm>
            <a:off x="3668750" y="4500407"/>
            <a:ext cx="536817" cy="0"/>
          </a:xfrm>
          <a:prstGeom prst="line">
            <a:avLst/>
          </a:prstGeom>
        </p:spPr>
        <p:style>
          <a:lnRef idx="1">
            <a:schemeClr val="dk1"/>
          </a:lnRef>
          <a:fillRef idx="0">
            <a:schemeClr val="dk1"/>
          </a:fillRef>
          <a:effectRef idx="0">
            <a:schemeClr val="dk1"/>
          </a:effectRef>
          <a:fontRef idx="minor">
            <a:schemeClr val="tx1"/>
          </a:fontRef>
        </p:style>
      </p:cxnSp>
      <p:cxnSp>
        <p:nvCxnSpPr>
          <p:cNvPr id="9" name="Connecteur droit 8">
            <a:extLst>
              <a:ext uri="{FF2B5EF4-FFF2-40B4-BE49-F238E27FC236}">
                <a16:creationId xmlns:a16="http://schemas.microsoft.com/office/drawing/2014/main" id="{929CC2C0-C3C1-3194-48D1-D62AE244B8E1}"/>
              </a:ext>
            </a:extLst>
          </p:cNvPr>
          <p:cNvCxnSpPr>
            <a:cxnSpLocks/>
          </p:cNvCxnSpPr>
          <p:nvPr/>
        </p:nvCxnSpPr>
        <p:spPr>
          <a:xfrm>
            <a:off x="5725897" y="4469311"/>
            <a:ext cx="53681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ED6DBBC-A4B4-CB09-7840-BF96A343967E}"/>
              </a:ext>
            </a:extLst>
          </p:cNvPr>
          <p:cNvSpPr txBox="1"/>
          <p:nvPr/>
        </p:nvSpPr>
        <p:spPr>
          <a:xfrm>
            <a:off x="3702739" y="4171595"/>
            <a:ext cx="433132" cy="307777"/>
          </a:xfrm>
          <a:prstGeom prst="rect">
            <a:avLst/>
          </a:prstGeom>
          <a:noFill/>
        </p:spPr>
        <p:txBody>
          <a:bodyPr wrap="none" rtlCol="0">
            <a:spAutoFit/>
          </a:bodyPr>
          <a:lstStyle/>
          <a:p>
            <a:r>
              <a:rPr lang="fr-FR" dirty="0">
                <a:solidFill>
                  <a:srgbClr val="FF0000"/>
                </a:solidFill>
              </a:rPr>
              <a:t>0,1</a:t>
            </a:r>
          </a:p>
        </p:txBody>
      </p:sp>
      <p:sp>
        <p:nvSpPr>
          <p:cNvPr id="11" name="ZoneTexte 10">
            <a:extLst>
              <a:ext uri="{FF2B5EF4-FFF2-40B4-BE49-F238E27FC236}">
                <a16:creationId xmlns:a16="http://schemas.microsoft.com/office/drawing/2014/main" id="{855F447A-8FEA-676A-7866-31E9E9BD0786}"/>
              </a:ext>
            </a:extLst>
          </p:cNvPr>
          <p:cNvSpPr txBox="1"/>
          <p:nvPr/>
        </p:nvSpPr>
        <p:spPr>
          <a:xfrm>
            <a:off x="5841933" y="4140498"/>
            <a:ext cx="476412" cy="369332"/>
          </a:xfrm>
          <a:prstGeom prst="rect">
            <a:avLst/>
          </a:prstGeom>
          <a:noFill/>
        </p:spPr>
        <p:txBody>
          <a:bodyPr wrap="none" rtlCol="0">
            <a:spAutoFit/>
          </a:bodyPr>
          <a:lstStyle/>
          <a:p>
            <a:r>
              <a:rPr lang="fr-FR" dirty="0">
                <a:solidFill>
                  <a:srgbClr val="FF0000"/>
                </a:solidFill>
              </a:rPr>
              <a:t>0,1</a:t>
            </a:r>
          </a:p>
        </p:txBody>
      </p:sp>
      <p:graphicFrame>
        <p:nvGraphicFramePr>
          <p:cNvPr id="12" name="Tableau 11">
            <a:extLst>
              <a:ext uri="{FF2B5EF4-FFF2-40B4-BE49-F238E27FC236}">
                <a16:creationId xmlns:a16="http://schemas.microsoft.com/office/drawing/2014/main" id="{6AADD128-46D0-DD10-6A90-A5123348F505}"/>
              </a:ext>
            </a:extLst>
          </p:cNvPr>
          <p:cNvGraphicFramePr>
            <a:graphicFrameLocks noGrp="1"/>
          </p:cNvGraphicFramePr>
          <p:nvPr>
            <p:extLst>
              <p:ext uri="{D42A27DB-BD31-4B8C-83A1-F6EECF244321}">
                <p14:modId xmlns:p14="http://schemas.microsoft.com/office/powerpoint/2010/main" val="4065092168"/>
              </p:ext>
            </p:extLst>
          </p:nvPr>
        </p:nvGraphicFramePr>
        <p:xfrm>
          <a:off x="4219931" y="4160582"/>
          <a:ext cx="1537942" cy="1005840"/>
        </p:xfrm>
        <a:graphic>
          <a:graphicData uri="http://schemas.openxmlformats.org/drawingml/2006/table">
            <a:tbl>
              <a:tblPr firstRow="1" bandRow="1">
                <a:tableStyleId>{073A0DAA-6AF3-43AB-8588-CEC1D06C72B9}</a:tableStyleId>
              </a:tblPr>
              <a:tblGrid>
                <a:gridCol w="1537942">
                  <a:extLst>
                    <a:ext uri="{9D8B030D-6E8A-4147-A177-3AD203B41FA5}">
                      <a16:colId xmlns:a16="http://schemas.microsoft.com/office/drawing/2014/main" val="1069669228"/>
                    </a:ext>
                  </a:extLst>
                </a:gridCol>
              </a:tblGrid>
              <a:tr h="251316">
                <a:tc>
                  <a:txBody>
                    <a:bodyPr/>
                    <a:lstStyle/>
                    <a:p>
                      <a:pPr algn="ctr"/>
                      <a:r>
                        <a:rPr lang="fr-FR" dirty="0"/>
                        <a:t>Diriger</a:t>
                      </a:r>
                    </a:p>
                  </a:txBody>
                  <a:tcPr/>
                </a:tc>
                <a:extLst>
                  <a:ext uri="{0D108BD9-81ED-4DB2-BD59-A6C34878D82A}">
                    <a16:rowId xmlns:a16="http://schemas.microsoft.com/office/drawing/2014/main" val="3075415178"/>
                  </a:ext>
                </a:extLst>
              </a:tr>
              <a:tr h="296613">
                <a:tc>
                  <a:txBody>
                    <a:bodyPr/>
                    <a:lstStyle/>
                    <a:p>
                      <a:pPr marL="285750" indent="-285750">
                        <a:buFontTx/>
                        <a:buChar char="-"/>
                      </a:pPr>
                      <a:r>
                        <a:rPr lang="fr-FR" u="sng" dirty="0"/>
                        <a:t>Date mariage</a:t>
                      </a:r>
                    </a:p>
                  </a:txBody>
                  <a:tcPr/>
                </a:tc>
                <a:extLst>
                  <a:ext uri="{0D108BD9-81ED-4DB2-BD59-A6C34878D82A}">
                    <a16:rowId xmlns:a16="http://schemas.microsoft.com/office/drawing/2014/main" val="988672587"/>
                  </a:ext>
                </a:extLst>
              </a:tr>
            </a:tbl>
          </a:graphicData>
        </a:graphic>
      </p:graphicFrame>
      <p:sp>
        <p:nvSpPr>
          <p:cNvPr id="13" name="ZoneTexte 12">
            <a:extLst>
              <a:ext uri="{FF2B5EF4-FFF2-40B4-BE49-F238E27FC236}">
                <a16:creationId xmlns:a16="http://schemas.microsoft.com/office/drawing/2014/main" id="{19862052-BB75-C24E-9E26-BC01429C58B9}"/>
              </a:ext>
            </a:extLst>
          </p:cNvPr>
          <p:cNvSpPr txBox="1"/>
          <p:nvPr/>
        </p:nvSpPr>
        <p:spPr>
          <a:xfrm>
            <a:off x="917106" y="5533057"/>
            <a:ext cx="3336170" cy="338554"/>
          </a:xfrm>
          <a:prstGeom prst="rect">
            <a:avLst/>
          </a:prstGeom>
          <a:noFill/>
        </p:spPr>
        <p:txBody>
          <a:bodyPr wrap="none" rtlCol="0">
            <a:spAutoFit/>
          </a:bodyPr>
          <a:lstStyle/>
          <a:p>
            <a:r>
              <a:rPr lang="fr-FR" sz="1600" dirty="0"/>
              <a:t>Homme(</a:t>
            </a:r>
            <a:r>
              <a:rPr lang="fr-FR" sz="1600" u="sng" dirty="0"/>
              <a:t>Id homme</a:t>
            </a:r>
            <a:r>
              <a:rPr lang="fr-FR" sz="1600" dirty="0"/>
              <a:t>, Nom, </a:t>
            </a:r>
            <a:r>
              <a:rPr lang="fr-FR" sz="1600" dirty="0" err="1"/>
              <a:t>Prenom</a:t>
            </a:r>
            <a:r>
              <a:rPr lang="fr-FR" sz="1600" dirty="0"/>
              <a:t>)</a:t>
            </a:r>
          </a:p>
        </p:txBody>
      </p:sp>
      <p:sp>
        <p:nvSpPr>
          <p:cNvPr id="14" name="ZoneTexte 13">
            <a:extLst>
              <a:ext uri="{FF2B5EF4-FFF2-40B4-BE49-F238E27FC236}">
                <a16:creationId xmlns:a16="http://schemas.microsoft.com/office/drawing/2014/main" id="{0AA9A487-DFA1-4FFB-55AA-8579CC787D74}"/>
              </a:ext>
            </a:extLst>
          </p:cNvPr>
          <p:cNvSpPr txBox="1"/>
          <p:nvPr/>
        </p:nvSpPr>
        <p:spPr>
          <a:xfrm>
            <a:off x="917106" y="5819372"/>
            <a:ext cx="3813865" cy="584775"/>
          </a:xfrm>
          <a:prstGeom prst="rect">
            <a:avLst/>
          </a:prstGeom>
          <a:noFill/>
        </p:spPr>
        <p:txBody>
          <a:bodyPr wrap="none" rtlCol="0">
            <a:spAutoFit/>
          </a:bodyPr>
          <a:lstStyle/>
          <a:p>
            <a:r>
              <a:rPr lang="fr-FR" sz="1600" dirty="0"/>
              <a:t>Femme(</a:t>
            </a:r>
            <a:r>
              <a:rPr lang="fr-FR" sz="1600" u="sng" dirty="0"/>
              <a:t>Id femme</a:t>
            </a:r>
            <a:r>
              <a:rPr lang="fr-FR" sz="1600" dirty="0"/>
              <a:t>, Nom,  </a:t>
            </a:r>
            <a:r>
              <a:rPr lang="fr-FR" sz="1600" dirty="0" err="1"/>
              <a:t>Prenom</a:t>
            </a:r>
            <a:r>
              <a:rPr lang="fr-FR" sz="1600" dirty="0"/>
              <a:t>,</a:t>
            </a:r>
          </a:p>
          <a:p>
            <a:r>
              <a:rPr lang="fr-FR" sz="1600" dirty="0"/>
              <a:t>	  #Id Homme, #Date mariage)</a:t>
            </a:r>
          </a:p>
        </p:txBody>
      </p:sp>
      <p:sp>
        <p:nvSpPr>
          <p:cNvPr id="15" name="ZoneTexte 14">
            <a:extLst>
              <a:ext uri="{FF2B5EF4-FFF2-40B4-BE49-F238E27FC236}">
                <a16:creationId xmlns:a16="http://schemas.microsoft.com/office/drawing/2014/main" id="{1D6416FB-DAFA-D483-44B4-0FEB37D7A625}"/>
              </a:ext>
            </a:extLst>
          </p:cNvPr>
          <p:cNvSpPr txBox="1"/>
          <p:nvPr/>
        </p:nvSpPr>
        <p:spPr>
          <a:xfrm>
            <a:off x="5841933" y="5548794"/>
            <a:ext cx="3257623" cy="338554"/>
          </a:xfrm>
          <a:prstGeom prst="rect">
            <a:avLst/>
          </a:prstGeom>
          <a:noFill/>
        </p:spPr>
        <p:txBody>
          <a:bodyPr wrap="none" rtlCol="0">
            <a:spAutoFit/>
          </a:bodyPr>
          <a:lstStyle/>
          <a:p>
            <a:r>
              <a:rPr lang="fr-FR" sz="1600" dirty="0"/>
              <a:t>Femme(</a:t>
            </a:r>
            <a:r>
              <a:rPr lang="fr-FR" sz="1600" u="sng" dirty="0"/>
              <a:t>Id femme</a:t>
            </a:r>
            <a:r>
              <a:rPr lang="fr-FR" sz="1600" dirty="0"/>
              <a:t>, Nom, </a:t>
            </a:r>
            <a:r>
              <a:rPr lang="fr-FR" sz="1600" dirty="0" err="1"/>
              <a:t>Prenom</a:t>
            </a:r>
            <a:r>
              <a:rPr lang="fr-FR" sz="1600" dirty="0"/>
              <a:t>)</a:t>
            </a:r>
          </a:p>
        </p:txBody>
      </p:sp>
      <p:sp>
        <p:nvSpPr>
          <p:cNvPr id="16" name="ZoneTexte 15">
            <a:extLst>
              <a:ext uri="{FF2B5EF4-FFF2-40B4-BE49-F238E27FC236}">
                <a16:creationId xmlns:a16="http://schemas.microsoft.com/office/drawing/2014/main" id="{317E0A07-0596-B61F-5E14-B3CA5FA93704}"/>
              </a:ext>
            </a:extLst>
          </p:cNvPr>
          <p:cNvSpPr txBox="1"/>
          <p:nvPr/>
        </p:nvSpPr>
        <p:spPr>
          <a:xfrm>
            <a:off x="5841933" y="5835109"/>
            <a:ext cx="3324949" cy="584775"/>
          </a:xfrm>
          <a:prstGeom prst="rect">
            <a:avLst/>
          </a:prstGeom>
          <a:noFill/>
        </p:spPr>
        <p:txBody>
          <a:bodyPr wrap="none" rtlCol="0">
            <a:spAutoFit/>
          </a:bodyPr>
          <a:lstStyle/>
          <a:p>
            <a:r>
              <a:rPr lang="fr-FR" sz="1600" dirty="0"/>
              <a:t>Homme(</a:t>
            </a:r>
            <a:r>
              <a:rPr lang="fr-FR" sz="1600" u="sng" dirty="0"/>
              <a:t>Id homme</a:t>
            </a:r>
            <a:r>
              <a:rPr lang="fr-FR" sz="1600" dirty="0"/>
              <a:t>, Nom, </a:t>
            </a:r>
            <a:r>
              <a:rPr lang="fr-FR" sz="1600" dirty="0" err="1"/>
              <a:t>Prenom</a:t>
            </a:r>
            <a:r>
              <a:rPr lang="fr-FR" sz="1600" dirty="0"/>
              <a:t>,</a:t>
            </a:r>
          </a:p>
          <a:p>
            <a:r>
              <a:rPr lang="fr-FR" sz="1600" dirty="0"/>
              <a:t>	 #Id femme,  )</a:t>
            </a:r>
          </a:p>
        </p:txBody>
      </p:sp>
      <p:sp>
        <p:nvSpPr>
          <p:cNvPr id="17" name="Flèche vers la droite 16">
            <a:extLst>
              <a:ext uri="{FF2B5EF4-FFF2-40B4-BE49-F238E27FC236}">
                <a16:creationId xmlns:a16="http://schemas.microsoft.com/office/drawing/2014/main" id="{2F5C0E32-7C4E-0B69-E18C-212AF3A38EB1}"/>
              </a:ext>
            </a:extLst>
          </p:cNvPr>
          <p:cNvSpPr/>
          <p:nvPr/>
        </p:nvSpPr>
        <p:spPr>
          <a:xfrm rot="6877501">
            <a:off x="3858269" y="5182635"/>
            <a:ext cx="800605" cy="4571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lèche vers la droite 17">
            <a:extLst>
              <a:ext uri="{FF2B5EF4-FFF2-40B4-BE49-F238E27FC236}">
                <a16:creationId xmlns:a16="http://schemas.microsoft.com/office/drawing/2014/main" id="{2390CBEE-028D-15D0-2F8D-4D4B41C0A7A1}"/>
              </a:ext>
            </a:extLst>
          </p:cNvPr>
          <p:cNvSpPr/>
          <p:nvPr/>
        </p:nvSpPr>
        <p:spPr>
          <a:xfrm rot="2812487">
            <a:off x="5340278" y="5142667"/>
            <a:ext cx="800605" cy="4571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eur droit 20">
            <a:extLst>
              <a:ext uri="{FF2B5EF4-FFF2-40B4-BE49-F238E27FC236}">
                <a16:creationId xmlns:a16="http://schemas.microsoft.com/office/drawing/2014/main" id="{2E065A5D-2139-576B-6633-7D3BAEABB8A9}"/>
              </a:ext>
            </a:extLst>
          </p:cNvPr>
          <p:cNvCxnSpPr>
            <a:cxnSpLocks/>
          </p:cNvCxnSpPr>
          <p:nvPr/>
        </p:nvCxnSpPr>
        <p:spPr>
          <a:xfrm>
            <a:off x="5124251" y="5578917"/>
            <a:ext cx="0" cy="8409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68E4D03C-66F1-4916-51C8-BECE5D9DEFC8}"/>
              </a:ext>
            </a:extLst>
          </p:cNvPr>
          <p:cNvSpPr txBox="1"/>
          <p:nvPr/>
        </p:nvSpPr>
        <p:spPr>
          <a:xfrm>
            <a:off x="3645661" y="1574932"/>
            <a:ext cx="2226443" cy="400110"/>
          </a:xfrm>
          <a:prstGeom prst="rect">
            <a:avLst/>
          </a:prstGeom>
          <a:noFill/>
        </p:spPr>
        <p:txBody>
          <a:bodyPr wrap="none" rtlCol="0">
            <a:spAutoFit/>
          </a:bodyPr>
          <a:lstStyle/>
          <a:p>
            <a:r>
              <a:rPr lang="fr-FR" sz="2000" b="1" dirty="0">
                <a:latin typeface="+mn-lt"/>
              </a:rPr>
              <a:t>Modèle </a:t>
            </a:r>
            <a:r>
              <a:rPr lang="fr-FR" sz="2000" b="1" dirty="0"/>
              <a:t>relationnel</a:t>
            </a:r>
            <a:endParaRPr lang="fr-FR" sz="2000" b="1" dirty="0">
              <a:latin typeface="+mn-lt"/>
            </a:endParaRPr>
          </a:p>
        </p:txBody>
      </p:sp>
      <p:sp>
        <p:nvSpPr>
          <p:cNvPr id="30" name="Espace réservé du numéro de diapositive 29">
            <a:extLst>
              <a:ext uri="{FF2B5EF4-FFF2-40B4-BE49-F238E27FC236}">
                <a16:creationId xmlns:a16="http://schemas.microsoft.com/office/drawing/2014/main" id="{951D9217-6537-F761-CA16-9281A6510D99}"/>
              </a:ext>
            </a:extLst>
          </p:cNvPr>
          <p:cNvSpPr>
            <a:spLocks noGrp="1"/>
          </p:cNvSpPr>
          <p:nvPr>
            <p:ph type="sldNum" sz="quarter" idx="12"/>
          </p:nvPr>
        </p:nvSpPr>
        <p:spPr>
          <a:xfrm>
            <a:off x="3752651" y="6496334"/>
            <a:ext cx="2743200" cy="365125"/>
          </a:xfrm>
        </p:spPr>
        <p:txBody>
          <a:bodyPr/>
          <a:lstStyle/>
          <a:p>
            <a:pPr algn="ctr"/>
            <a:fld id="{14385F30-F5BB-45A0-A756-346F67DA10C3}" type="slidenum">
              <a:rPr lang="en-US" smtClean="0"/>
              <a:pPr algn="ctr"/>
              <a:t>38</a:t>
            </a:fld>
            <a:endParaRPr lang="en-US" dirty="0"/>
          </a:p>
        </p:txBody>
      </p:sp>
    </p:spTree>
    <p:extLst>
      <p:ext uri="{BB962C8B-B14F-4D97-AF65-F5344CB8AC3E}">
        <p14:creationId xmlns:p14="http://schemas.microsoft.com/office/powerpoint/2010/main" val="20697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 de bases de données</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A89BBDEC-A2B8-7DA8-55CB-BC8106D56FE7}"/>
              </a:ext>
            </a:extLst>
          </p:cNvPr>
          <p:cNvSpPr txBox="1">
            <a:spLocks noChangeArrowheads="1"/>
          </p:cNvSpPr>
          <p:nvPr/>
        </p:nvSpPr>
        <p:spPr>
          <a:xfrm>
            <a:off x="203926" y="1975042"/>
            <a:ext cx="8957563" cy="44478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600" b="1" u="sng" dirty="0">
                <a:solidFill>
                  <a:srgbClr val="CC3300"/>
                </a:solidFill>
              </a:rPr>
              <a:t>2- Passage du Modèle E-A vers le MR :</a:t>
            </a:r>
          </a:p>
          <a:p>
            <a:pPr marL="609600" indent="-609600">
              <a:lnSpc>
                <a:spcPct val="150000"/>
              </a:lnSpc>
              <a:buClr>
                <a:srgbClr val="6666FF"/>
              </a:buClr>
            </a:pPr>
            <a:r>
              <a:rPr lang="fr-FR" altLang="fr-FR" sz="1800" b="1" dirty="0">
                <a:solidFill>
                  <a:srgbClr val="CC3300"/>
                </a:solidFill>
              </a:rPr>
              <a:t>	</a:t>
            </a:r>
            <a:r>
              <a:rPr lang="fr-FR" altLang="fr-FR" sz="1800" b="1" u="sng" dirty="0">
                <a:solidFill>
                  <a:srgbClr val="CC3300"/>
                </a:solidFill>
              </a:rPr>
              <a:t>2-1- Règles de passage </a:t>
            </a:r>
            <a:r>
              <a:rPr lang="fr-FR" altLang="fr-FR" sz="1800" b="1" dirty="0">
                <a:solidFill>
                  <a:srgbClr val="CC3300"/>
                </a:solidFill>
              </a:rPr>
              <a:t>:</a:t>
            </a:r>
            <a:endParaRPr lang="fr-FR" altLang="fr-FR" sz="2000" dirty="0"/>
          </a:p>
          <a:p>
            <a:pPr marL="609600" indent="-609600">
              <a:lnSpc>
                <a:spcPct val="150000"/>
              </a:lnSpc>
              <a:buClr>
                <a:srgbClr val="6666FF"/>
              </a:buClr>
              <a:buFont typeface="Wingdings" pitchFamily="2" charset="2"/>
              <a:buNone/>
            </a:pPr>
            <a:endParaRPr lang="fr-FR" altLang="fr-FR" sz="1800" dirty="0"/>
          </a:p>
          <a:p>
            <a:pPr marL="609600" indent="-609600">
              <a:lnSpc>
                <a:spcPct val="150000"/>
              </a:lnSpc>
              <a:buClr>
                <a:srgbClr val="6666FF"/>
              </a:buClr>
              <a:buFont typeface="Wingdings" pitchFamily="2" charset="2"/>
              <a:buNone/>
            </a:pPr>
            <a:r>
              <a:rPr lang="fr-FR" altLang="fr-FR" sz="1600" i="1" dirty="0">
                <a:solidFill>
                  <a:srgbClr val="800080"/>
                </a:solidFill>
                <a:latin typeface="+mn-lt"/>
              </a:rPr>
              <a:t>		</a:t>
            </a:r>
          </a:p>
          <a:p>
            <a:pPr marL="609600" indent="-609600">
              <a:lnSpc>
                <a:spcPct val="150000"/>
              </a:lnSpc>
              <a:buClr>
                <a:srgbClr val="6666FF"/>
              </a:buClr>
              <a:buFont typeface="Wingdings" pitchFamily="2" charset="2"/>
              <a:buNone/>
            </a:pPr>
            <a:r>
              <a:rPr lang="fr-FR" altLang="fr-FR" sz="1600" i="1" dirty="0">
                <a:solidFill>
                  <a:srgbClr val="800080"/>
                </a:solidFill>
              </a:rPr>
              <a:t>	</a:t>
            </a:r>
            <a:endParaRPr lang="fr-FR" altLang="fr-FR" sz="1600" i="1" dirty="0">
              <a:solidFill>
                <a:schemeClr val="tx1"/>
              </a:solidFill>
            </a:endParaRPr>
          </a:p>
          <a:p>
            <a:pPr marL="609600" indent="-609600">
              <a:lnSpc>
                <a:spcPct val="150000"/>
              </a:lnSpc>
              <a:buClr>
                <a:srgbClr val="6666FF"/>
              </a:buClr>
              <a:buFont typeface="Wingdings" pitchFamily="2" charset="2"/>
              <a:buNone/>
            </a:pPr>
            <a:r>
              <a:rPr lang="fr-FR" altLang="fr-FR" sz="1600" i="1" dirty="0">
                <a:solidFill>
                  <a:schemeClr val="tx1"/>
                </a:solidFill>
              </a:rPr>
              <a:t>	</a:t>
            </a:r>
            <a:endParaRPr lang="fr-FR" altLang="fr-FR" sz="1600" dirty="0"/>
          </a:p>
          <a:p>
            <a:pPr marL="609600" indent="-609600">
              <a:lnSpc>
                <a:spcPct val="150000"/>
              </a:lnSpc>
              <a:buClr>
                <a:srgbClr val="6666FF"/>
              </a:buClr>
              <a:buFont typeface="Wingdings" pitchFamily="2" charset="2"/>
              <a:buNone/>
            </a:pPr>
            <a:endParaRPr lang="fr-FR" altLang="fr-FR" sz="1600" dirty="0"/>
          </a:p>
          <a:p>
            <a:pPr marL="609600" indent="-609600">
              <a:lnSpc>
                <a:spcPct val="150000"/>
              </a:lnSpc>
              <a:buClr>
                <a:srgbClr val="6666FF"/>
              </a:buClr>
              <a:buFont typeface="Wingdings" pitchFamily="2" charset="2"/>
              <a:buNone/>
            </a:pPr>
            <a:endParaRPr lang="fr-FR" altLang="fr-FR" sz="1600" dirty="0"/>
          </a:p>
        </p:txBody>
      </p:sp>
      <p:sp>
        <p:nvSpPr>
          <p:cNvPr id="5" name="ZoneTexte 4">
            <a:extLst>
              <a:ext uri="{FF2B5EF4-FFF2-40B4-BE49-F238E27FC236}">
                <a16:creationId xmlns:a16="http://schemas.microsoft.com/office/drawing/2014/main" id="{5107E458-709A-4404-064F-D1545964DFA0}"/>
              </a:ext>
            </a:extLst>
          </p:cNvPr>
          <p:cNvSpPr txBox="1"/>
          <p:nvPr/>
        </p:nvSpPr>
        <p:spPr>
          <a:xfrm>
            <a:off x="314469" y="2773827"/>
            <a:ext cx="8274714" cy="785343"/>
          </a:xfrm>
          <a:prstGeom prst="rect">
            <a:avLst/>
          </a:prstGeom>
          <a:noFill/>
        </p:spPr>
        <p:txBody>
          <a:bodyPr wrap="square" rtlCol="0">
            <a:spAutoFit/>
          </a:bodyPr>
          <a:lstStyle/>
          <a:p>
            <a:pPr marL="285750" indent="-285750" algn="just">
              <a:lnSpc>
                <a:spcPct val="150000"/>
              </a:lnSpc>
              <a:buClr>
                <a:srgbClr val="6666FF"/>
              </a:buClr>
              <a:buFont typeface="Wingdings" pitchFamily="2" charset="2"/>
              <a:buChar char="q"/>
            </a:pPr>
            <a:r>
              <a:rPr lang="fr-FR" altLang="fr-FR" sz="1600" b="1" i="1" u="sng" dirty="0">
                <a:solidFill>
                  <a:srgbClr val="3333CC"/>
                </a:solidFill>
                <a:latin typeface="+mn-lt"/>
              </a:rPr>
              <a:t>Règle 6</a:t>
            </a:r>
            <a:r>
              <a:rPr lang="fr-FR" altLang="fr-FR" sz="1600" dirty="0">
                <a:latin typeface="+mn-lt"/>
              </a:rPr>
              <a:t>: une association non binaire est traduite par une table supplémentaire dont la clé primaire est composée d’autant de clés étrangères que d’entités en association</a:t>
            </a:r>
            <a:endParaRPr lang="fr-FR" altLang="fr-FR" sz="1600" dirty="0">
              <a:solidFill>
                <a:srgbClr val="FF0000"/>
              </a:solidFill>
              <a:latin typeface="+mn-lt"/>
            </a:endParaRPr>
          </a:p>
        </p:txBody>
      </p:sp>
      <p:graphicFrame>
        <p:nvGraphicFramePr>
          <p:cNvPr id="6" name="Tableau 4">
            <a:extLst>
              <a:ext uri="{FF2B5EF4-FFF2-40B4-BE49-F238E27FC236}">
                <a16:creationId xmlns:a16="http://schemas.microsoft.com/office/drawing/2014/main" id="{FE5F96CB-9AC3-A226-498E-3B1D185EBD03}"/>
              </a:ext>
            </a:extLst>
          </p:cNvPr>
          <p:cNvGraphicFramePr>
            <a:graphicFrameLocks noGrp="1"/>
          </p:cNvGraphicFramePr>
          <p:nvPr>
            <p:extLst>
              <p:ext uri="{D42A27DB-BD31-4B8C-83A1-F6EECF244321}">
                <p14:modId xmlns:p14="http://schemas.microsoft.com/office/powerpoint/2010/main" val="3737605971"/>
              </p:ext>
            </p:extLst>
          </p:nvPr>
        </p:nvGraphicFramePr>
        <p:xfrm>
          <a:off x="307569" y="3671935"/>
          <a:ext cx="1537942" cy="2103120"/>
        </p:xfrm>
        <a:graphic>
          <a:graphicData uri="http://schemas.openxmlformats.org/drawingml/2006/table">
            <a:tbl>
              <a:tblPr firstRow="1" bandRow="1">
                <a:tableStyleId>{073A0DAA-6AF3-43AB-8588-CEC1D06C72B9}</a:tableStyleId>
              </a:tblPr>
              <a:tblGrid>
                <a:gridCol w="1537942">
                  <a:extLst>
                    <a:ext uri="{9D8B030D-6E8A-4147-A177-3AD203B41FA5}">
                      <a16:colId xmlns:a16="http://schemas.microsoft.com/office/drawing/2014/main" val="1069669228"/>
                    </a:ext>
                  </a:extLst>
                </a:gridCol>
              </a:tblGrid>
              <a:tr h="433539">
                <a:tc>
                  <a:txBody>
                    <a:bodyPr/>
                    <a:lstStyle/>
                    <a:p>
                      <a:pPr algn="ctr"/>
                      <a:r>
                        <a:rPr lang="fr-FR" dirty="0"/>
                        <a:t>Créneaux horaires </a:t>
                      </a:r>
                    </a:p>
                  </a:txBody>
                  <a:tcPr/>
                </a:tc>
                <a:extLst>
                  <a:ext uri="{0D108BD9-81ED-4DB2-BD59-A6C34878D82A}">
                    <a16:rowId xmlns:a16="http://schemas.microsoft.com/office/drawing/2014/main" val="3075415178"/>
                  </a:ext>
                </a:extLst>
              </a:tr>
              <a:tr h="849600">
                <a:tc>
                  <a:txBody>
                    <a:bodyPr/>
                    <a:lstStyle/>
                    <a:p>
                      <a:pPr marL="285750" indent="-285750">
                        <a:buFontTx/>
                        <a:buChar char="-"/>
                      </a:pPr>
                      <a:r>
                        <a:rPr lang="fr-FR" u="sng" dirty="0" err="1"/>
                        <a:t>N°créneaux</a:t>
                      </a:r>
                      <a:endParaRPr lang="fr-FR" u="sng" dirty="0"/>
                    </a:p>
                    <a:p>
                      <a:pPr marL="285750" indent="-285750">
                        <a:buFontTx/>
                        <a:buChar char="-"/>
                      </a:pPr>
                      <a:r>
                        <a:rPr lang="fr-FR" dirty="0"/>
                        <a:t>date</a:t>
                      </a:r>
                    </a:p>
                    <a:p>
                      <a:pPr marL="285750" indent="-285750">
                        <a:buFontTx/>
                        <a:buChar char="-"/>
                      </a:pPr>
                      <a:r>
                        <a:rPr lang="fr-FR" dirty="0"/>
                        <a:t>Heure de début</a:t>
                      </a:r>
                    </a:p>
                  </a:txBody>
                  <a:tcPr/>
                </a:tc>
                <a:extLst>
                  <a:ext uri="{0D108BD9-81ED-4DB2-BD59-A6C34878D82A}">
                    <a16:rowId xmlns:a16="http://schemas.microsoft.com/office/drawing/2014/main" val="988672587"/>
                  </a:ext>
                </a:extLst>
              </a:tr>
            </a:tbl>
          </a:graphicData>
        </a:graphic>
      </p:graphicFrame>
      <p:graphicFrame>
        <p:nvGraphicFramePr>
          <p:cNvPr id="7" name="Tableau 6">
            <a:extLst>
              <a:ext uri="{FF2B5EF4-FFF2-40B4-BE49-F238E27FC236}">
                <a16:creationId xmlns:a16="http://schemas.microsoft.com/office/drawing/2014/main" id="{C9DCAA63-A373-846D-0BCF-022D89C61E7E}"/>
              </a:ext>
            </a:extLst>
          </p:cNvPr>
          <p:cNvGraphicFramePr>
            <a:graphicFrameLocks noGrp="1"/>
          </p:cNvGraphicFramePr>
          <p:nvPr>
            <p:extLst>
              <p:ext uri="{D42A27DB-BD31-4B8C-83A1-F6EECF244321}">
                <p14:modId xmlns:p14="http://schemas.microsoft.com/office/powerpoint/2010/main" val="2338663195"/>
              </p:ext>
            </p:extLst>
          </p:nvPr>
        </p:nvGraphicFramePr>
        <p:xfrm>
          <a:off x="4439476" y="3720382"/>
          <a:ext cx="1537942" cy="1347939"/>
        </p:xfrm>
        <a:graphic>
          <a:graphicData uri="http://schemas.openxmlformats.org/drawingml/2006/table">
            <a:tbl>
              <a:tblPr firstRow="1" bandRow="1">
                <a:tableStyleId>{073A0DAA-6AF3-43AB-8588-CEC1D06C72B9}</a:tableStyleId>
              </a:tblPr>
              <a:tblGrid>
                <a:gridCol w="1537942">
                  <a:extLst>
                    <a:ext uri="{9D8B030D-6E8A-4147-A177-3AD203B41FA5}">
                      <a16:colId xmlns:a16="http://schemas.microsoft.com/office/drawing/2014/main" val="1069669228"/>
                    </a:ext>
                  </a:extLst>
                </a:gridCol>
              </a:tblGrid>
              <a:tr h="433539">
                <a:tc>
                  <a:txBody>
                    <a:bodyPr/>
                    <a:lstStyle/>
                    <a:p>
                      <a:pPr algn="ctr"/>
                      <a:r>
                        <a:rPr lang="fr-FR" dirty="0"/>
                        <a:t>Films</a:t>
                      </a:r>
                    </a:p>
                  </a:txBody>
                  <a:tcPr/>
                </a:tc>
                <a:extLst>
                  <a:ext uri="{0D108BD9-81ED-4DB2-BD59-A6C34878D82A}">
                    <a16:rowId xmlns:a16="http://schemas.microsoft.com/office/drawing/2014/main" val="3075415178"/>
                  </a:ext>
                </a:extLst>
              </a:tr>
              <a:tr h="847986">
                <a:tc>
                  <a:txBody>
                    <a:bodyPr/>
                    <a:lstStyle/>
                    <a:p>
                      <a:pPr marL="285750" indent="-285750">
                        <a:buFontTx/>
                        <a:buChar char="-"/>
                      </a:pPr>
                      <a:r>
                        <a:rPr lang="fr-FR" u="sng" dirty="0" err="1"/>
                        <a:t>N°film</a:t>
                      </a:r>
                      <a:endParaRPr lang="fr-FR" u="sng" dirty="0"/>
                    </a:p>
                    <a:p>
                      <a:pPr marL="285750" indent="-285750">
                        <a:buFontTx/>
                        <a:buChar char="-"/>
                      </a:pPr>
                      <a:r>
                        <a:rPr lang="fr-FR" u="none" dirty="0"/>
                        <a:t>titre</a:t>
                      </a:r>
                    </a:p>
                    <a:p>
                      <a:pPr marL="285750" indent="-285750">
                        <a:buFontTx/>
                        <a:buChar char="-"/>
                      </a:pPr>
                      <a:r>
                        <a:rPr lang="fr-FR" u="none" dirty="0"/>
                        <a:t>durée</a:t>
                      </a:r>
                    </a:p>
                  </a:txBody>
                  <a:tcPr/>
                </a:tc>
                <a:extLst>
                  <a:ext uri="{0D108BD9-81ED-4DB2-BD59-A6C34878D82A}">
                    <a16:rowId xmlns:a16="http://schemas.microsoft.com/office/drawing/2014/main" val="988672587"/>
                  </a:ext>
                </a:extLst>
              </a:tr>
            </a:tbl>
          </a:graphicData>
        </a:graphic>
      </p:graphicFrame>
      <p:cxnSp>
        <p:nvCxnSpPr>
          <p:cNvPr id="8" name="Connecteur droit 7">
            <a:extLst>
              <a:ext uri="{FF2B5EF4-FFF2-40B4-BE49-F238E27FC236}">
                <a16:creationId xmlns:a16="http://schemas.microsoft.com/office/drawing/2014/main" id="{9C60B6C8-4B95-BF1F-1305-4BFC27125020}"/>
              </a:ext>
            </a:extLst>
          </p:cNvPr>
          <p:cNvCxnSpPr>
            <a:cxnSpLocks/>
          </p:cNvCxnSpPr>
          <p:nvPr/>
        </p:nvCxnSpPr>
        <p:spPr>
          <a:xfrm>
            <a:off x="1845511" y="4462120"/>
            <a:ext cx="536817" cy="0"/>
          </a:xfrm>
          <a:prstGeom prst="line">
            <a:avLst/>
          </a:prstGeom>
        </p:spPr>
        <p:style>
          <a:lnRef idx="1">
            <a:schemeClr val="dk1"/>
          </a:lnRef>
          <a:fillRef idx="0">
            <a:schemeClr val="dk1"/>
          </a:fillRef>
          <a:effectRef idx="0">
            <a:schemeClr val="dk1"/>
          </a:effectRef>
          <a:fontRef idx="minor">
            <a:schemeClr val="tx1"/>
          </a:fontRef>
        </p:style>
      </p:cxnSp>
      <p:cxnSp>
        <p:nvCxnSpPr>
          <p:cNvPr id="9" name="Connecteur droit 8">
            <a:extLst>
              <a:ext uri="{FF2B5EF4-FFF2-40B4-BE49-F238E27FC236}">
                <a16:creationId xmlns:a16="http://schemas.microsoft.com/office/drawing/2014/main" id="{B7DD841F-2EFA-F187-2619-803E46F6EB09}"/>
              </a:ext>
            </a:extLst>
          </p:cNvPr>
          <p:cNvCxnSpPr>
            <a:cxnSpLocks/>
          </p:cNvCxnSpPr>
          <p:nvPr/>
        </p:nvCxnSpPr>
        <p:spPr>
          <a:xfrm>
            <a:off x="3902658" y="4431024"/>
            <a:ext cx="53681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BFA47434-0F1B-E114-27D9-A342DEE75E74}"/>
              </a:ext>
            </a:extLst>
          </p:cNvPr>
          <p:cNvSpPr txBox="1"/>
          <p:nvPr/>
        </p:nvSpPr>
        <p:spPr>
          <a:xfrm>
            <a:off x="1879500" y="4133308"/>
            <a:ext cx="433132" cy="307777"/>
          </a:xfrm>
          <a:prstGeom prst="rect">
            <a:avLst/>
          </a:prstGeom>
          <a:noFill/>
        </p:spPr>
        <p:txBody>
          <a:bodyPr wrap="none" rtlCol="0">
            <a:spAutoFit/>
          </a:bodyPr>
          <a:lstStyle/>
          <a:p>
            <a:r>
              <a:rPr lang="fr-FR" dirty="0">
                <a:solidFill>
                  <a:srgbClr val="FF0000"/>
                </a:solidFill>
              </a:rPr>
              <a:t>0,n</a:t>
            </a:r>
          </a:p>
        </p:txBody>
      </p:sp>
      <p:sp>
        <p:nvSpPr>
          <p:cNvPr id="11" name="ZoneTexte 10">
            <a:extLst>
              <a:ext uri="{FF2B5EF4-FFF2-40B4-BE49-F238E27FC236}">
                <a16:creationId xmlns:a16="http://schemas.microsoft.com/office/drawing/2014/main" id="{86CBB85A-1E89-D60B-3555-0E719CA4FF99}"/>
              </a:ext>
            </a:extLst>
          </p:cNvPr>
          <p:cNvSpPr txBox="1"/>
          <p:nvPr/>
        </p:nvSpPr>
        <p:spPr>
          <a:xfrm>
            <a:off x="4018694" y="4102211"/>
            <a:ext cx="433132" cy="307777"/>
          </a:xfrm>
          <a:prstGeom prst="rect">
            <a:avLst/>
          </a:prstGeom>
          <a:noFill/>
        </p:spPr>
        <p:txBody>
          <a:bodyPr wrap="none" rtlCol="0">
            <a:spAutoFit/>
          </a:bodyPr>
          <a:lstStyle/>
          <a:p>
            <a:r>
              <a:rPr lang="fr-FR" dirty="0">
                <a:solidFill>
                  <a:srgbClr val="FF0000"/>
                </a:solidFill>
              </a:rPr>
              <a:t>0,n</a:t>
            </a:r>
          </a:p>
        </p:txBody>
      </p:sp>
      <p:graphicFrame>
        <p:nvGraphicFramePr>
          <p:cNvPr id="12" name="Tableau 11">
            <a:extLst>
              <a:ext uri="{FF2B5EF4-FFF2-40B4-BE49-F238E27FC236}">
                <a16:creationId xmlns:a16="http://schemas.microsoft.com/office/drawing/2014/main" id="{C4CF39B9-F348-2012-29C0-0C920F5F4206}"/>
              </a:ext>
            </a:extLst>
          </p:cNvPr>
          <p:cNvGraphicFramePr>
            <a:graphicFrameLocks noGrp="1"/>
          </p:cNvGraphicFramePr>
          <p:nvPr>
            <p:extLst>
              <p:ext uri="{D42A27DB-BD31-4B8C-83A1-F6EECF244321}">
                <p14:modId xmlns:p14="http://schemas.microsoft.com/office/powerpoint/2010/main" val="2618581104"/>
              </p:ext>
            </p:extLst>
          </p:nvPr>
        </p:nvGraphicFramePr>
        <p:xfrm>
          <a:off x="2396692" y="4122295"/>
          <a:ext cx="1537942" cy="731520"/>
        </p:xfrm>
        <a:graphic>
          <a:graphicData uri="http://schemas.openxmlformats.org/drawingml/2006/table">
            <a:tbl>
              <a:tblPr firstRow="1" bandRow="1">
                <a:tableStyleId>{073A0DAA-6AF3-43AB-8588-CEC1D06C72B9}</a:tableStyleId>
              </a:tblPr>
              <a:tblGrid>
                <a:gridCol w="1537942">
                  <a:extLst>
                    <a:ext uri="{9D8B030D-6E8A-4147-A177-3AD203B41FA5}">
                      <a16:colId xmlns:a16="http://schemas.microsoft.com/office/drawing/2014/main" val="1069669228"/>
                    </a:ext>
                  </a:extLst>
                </a:gridCol>
              </a:tblGrid>
              <a:tr h="251316">
                <a:tc>
                  <a:txBody>
                    <a:bodyPr/>
                    <a:lstStyle/>
                    <a:p>
                      <a:pPr algn="ctr"/>
                      <a:r>
                        <a:rPr lang="fr-FR" dirty="0"/>
                        <a:t>Projeter</a:t>
                      </a:r>
                    </a:p>
                  </a:txBody>
                  <a:tcPr/>
                </a:tc>
                <a:extLst>
                  <a:ext uri="{0D108BD9-81ED-4DB2-BD59-A6C34878D82A}">
                    <a16:rowId xmlns:a16="http://schemas.microsoft.com/office/drawing/2014/main" val="3075415178"/>
                  </a:ext>
                </a:extLst>
              </a:tr>
              <a:tr h="296613">
                <a:tc>
                  <a:txBody>
                    <a:bodyPr/>
                    <a:lstStyle/>
                    <a:p>
                      <a:pPr marL="285750" indent="-285750">
                        <a:buFontTx/>
                        <a:buChar char="-"/>
                      </a:pPr>
                      <a:r>
                        <a:rPr lang="fr-FR" u="none" dirty="0"/>
                        <a:t>tarif</a:t>
                      </a:r>
                    </a:p>
                  </a:txBody>
                  <a:tcPr/>
                </a:tc>
                <a:extLst>
                  <a:ext uri="{0D108BD9-81ED-4DB2-BD59-A6C34878D82A}">
                    <a16:rowId xmlns:a16="http://schemas.microsoft.com/office/drawing/2014/main" val="988672587"/>
                  </a:ext>
                </a:extLst>
              </a:tr>
            </a:tbl>
          </a:graphicData>
        </a:graphic>
      </p:graphicFrame>
      <p:sp>
        <p:nvSpPr>
          <p:cNvPr id="13" name="ZoneTexte 12">
            <a:extLst>
              <a:ext uri="{FF2B5EF4-FFF2-40B4-BE49-F238E27FC236}">
                <a16:creationId xmlns:a16="http://schemas.microsoft.com/office/drawing/2014/main" id="{392EDDBA-32F1-32DC-58DD-0673337CFB3D}"/>
              </a:ext>
            </a:extLst>
          </p:cNvPr>
          <p:cNvSpPr txBox="1"/>
          <p:nvPr/>
        </p:nvSpPr>
        <p:spPr>
          <a:xfrm>
            <a:off x="4298732" y="5292052"/>
            <a:ext cx="5091458" cy="338554"/>
          </a:xfrm>
          <a:prstGeom prst="rect">
            <a:avLst/>
          </a:prstGeom>
          <a:noFill/>
        </p:spPr>
        <p:txBody>
          <a:bodyPr wrap="none" rtlCol="0">
            <a:spAutoFit/>
          </a:bodyPr>
          <a:lstStyle/>
          <a:p>
            <a:r>
              <a:rPr lang="fr-FR" sz="1600" dirty="0"/>
              <a:t>Créneaux horaires(</a:t>
            </a:r>
            <a:r>
              <a:rPr lang="fr-FR" sz="1600" u="sng" dirty="0" err="1"/>
              <a:t>N°créneaux</a:t>
            </a:r>
            <a:r>
              <a:rPr lang="fr-FR" sz="1600" dirty="0"/>
              <a:t>, date, heure de début)</a:t>
            </a:r>
          </a:p>
        </p:txBody>
      </p:sp>
      <p:sp>
        <p:nvSpPr>
          <p:cNvPr id="14" name="ZoneTexte 13">
            <a:extLst>
              <a:ext uri="{FF2B5EF4-FFF2-40B4-BE49-F238E27FC236}">
                <a16:creationId xmlns:a16="http://schemas.microsoft.com/office/drawing/2014/main" id="{34059596-351D-6CAB-DB1C-10F0BE2B1EEB}"/>
              </a:ext>
            </a:extLst>
          </p:cNvPr>
          <p:cNvSpPr txBox="1"/>
          <p:nvPr/>
        </p:nvSpPr>
        <p:spPr>
          <a:xfrm>
            <a:off x="4298732" y="5578367"/>
            <a:ext cx="2515432" cy="338554"/>
          </a:xfrm>
          <a:prstGeom prst="rect">
            <a:avLst/>
          </a:prstGeom>
          <a:noFill/>
        </p:spPr>
        <p:txBody>
          <a:bodyPr wrap="none" rtlCol="0">
            <a:spAutoFit/>
          </a:bodyPr>
          <a:lstStyle/>
          <a:p>
            <a:r>
              <a:rPr lang="fr-FR" sz="1600" dirty="0"/>
              <a:t>Films(</a:t>
            </a:r>
            <a:r>
              <a:rPr lang="fr-FR" sz="1600" u="sng" dirty="0" err="1"/>
              <a:t>N°film</a:t>
            </a:r>
            <a:r>
              <a:rPr lang="fr-FR" sz="1600" dirty="0"/>
              <a:t>, titre,  durée)</a:t>
            </a:r>
          </a:p>
        </p:txBody>
      </p:sp>
      <p:graphicFrame>
        <p:nvGraphicFramePr>
          <p:cNvPr id="15" name="Tableau 4">
            <a:extLst>
              <a:ext uri="{FF2B5EF4-FFF2-40B4-BE49-F238E27FC236}">
                <a16:creationId xmlns:a16="http://schemas.microsoft.com/office/drawing/2014/main" id="{195C1DE2-FD7A-5AB4-BE5B-B431EB8E2F72}"/>
              </a:ext>
            </a:extLst>
          </p:cNvPr>
          <p:cNvGraphicFramePr>
            <a:graphicFrameLocks noGrp="1"/>
          </p:cNvGraphicFramePr>
          <p:nvPr>
            <p:extLst>
              <p:ext uri="{D42A27DB-BD31-4B8C-83A1-F6EECF244321}">
                <p14:modId xmlns:p14="http://schemas.microsoft.com/office/powerpoint/2010/main" val="574088141"/>
              </p:ext>
            </p:extLst>
          </p:nvPr>
        </p:nvGraphicFramePr>
        <p:xfrm>
          <a:off x="2424359" y="5442121"/>
          <a:ext cx="1537942" cy="1283139"/>
        </p:xfrm>
        <a:graphic>
          <a:graphicData uri="http://schemas.openxmlformats.org/drawingml/2006/table">
            <a:tbl>
              <a:tblPr firstRow="1" bandRow="1">
                <a:tableStyleId>{073A0DAA-6AF3-43AB-8588-CEC1D06C72B9}</a:tableStyleId>
              </a:tblPr>
              <a:tblGrid>
                <a:gridCol w="1537942">
                  <a:extLst>
                    <a:ext uri="{9D8B030D-6E8A-4147-A177-3AD203B41FA5}">
                      <a16:colId xmlns:a16="http://schemas.microsoft.com/office/drawing/2014/main" val="1069669228"/>
                    </a:ext>
                  </a:extLst>
                </a:gridCol>
              </a:tblGrid>
              <a:tr h="433539">
                <a:tc>
                  <a:txBody>
                    <a:bodyPr/>
                    <a:lstStyle/>
                    <a:p>
                      <a:pPr algn="ctr"/>
                      <a:r>
                        <a:rPr lang="fr-FR" dirty="0"/>
                        <a:t>salles </a:t>
                      </a:r>
                    </a:p>
                  </a:txBody>
                  <a:tcPr/>
                </a:tc>
                <a:extLst>
                  <a:ext uri="{0D108BD9-81ED-4DB2-BD59-A6C34878D82A}">
                    <a16:rowId xmlns:a16="http://schemas.microsoft.com/office/drawing/2014/main" val="3075415178"/>
                  </a:ext>
                </a:extLst>
              </a:tr>
              <a:tr h="849600">
                <a:tc>
                  <a:txBody>
                    <a:bodyPr/>
                    <a:lstStyle/>
                    <a:p>
                      <a:pPr marL="285750" indent="-285750">
                        <a:buFontTx/>
                        <a:buChar char="-"/>
                      </a:pPr>
                      <a:r>
                        <a:rPr lang="fr-FR" u="sng" dirty="0" err="1"/>
                        <a:t>N°salle</a:t>
                      </a:r>
                      <a:endParaRPr lang="fr-FR" u="sng" dirty="0"/>
                    </a:p>
                    <a:p>
                      <a:pPr marL="285750" indent="-285750">
                        <a:buFontTx/>
                        <a:buChar char="-"/>
                      </a:pPr>
                      <a:r>
                        <a:rPr lang="fr-FR" dirty="0"/>
                        <a:t>capacité</a:t>
                      </a:r>
                    </a:p>
                  </a:txBody>
                  <a:tcPr/>
                </a:tc>
                <a:extLst>
                  <a:ext uri="{0D108BD9-81ED-4DB2-BD59-A6C34878D82A}">
                    <a16:rowId xmlns:a16="http://schemas.microsoft.com/office/drawing/2014/main" val="988672587"/>
                  </a:ext>
                </a:extLst>
              </a:tr>
            </a:tbl>
          </a:graphicData>
        </a:graphic>
      </p:graphicFrame>
      <p:cxnSp>
        <p:nvCxnSpPr>
          <p:cNvPr id="16" name="Connecteur droit 15">
            <a:extLst>
              <a:ext uri="{FF2B5EF4-FFF2-40B4-BE49-F238E27FC236}">
                <a16:creationId xmlns:a16="http://schemas.microsoft.com/office/drawing/2014/main" id="{E338AA82-AD92-BA38-7757-0347697DEB38}"/>
              </a:ext>
            </a:extLst>
          </p:cNvPr>
          <p:cNvCxnSpPr>
            <a:cxnSpLocks/>
            <a:stCxn id="12" idx="2"/>
            <a:endCxn id="15" idx="0"/>
          </p:cNvCxnSpPr>
          <p:nvPr/>
        </p:nvCxnSpPr>
        <p:spPr>
          <a:xfrm>
            <a:off x="3165663" y="4853815"/>
            <a:ext cx="27667" cy="588306"/>
          </a:xfrm>
          <a:prstGeom prst="line">
            <a:avLst/>
          </a:prstGeom>
        </p:spPr>
        <p:style>
          <a:lnRef idx="1">
            <a:schemeClr val="dk1"/>
          </a:lnRef>
          <a:fillRef idx="0">
            <a:schemeClr val="dk1"/>
          </a:fillRef>
          <a:effectRef idx="0">
            <a:schemeClr val="dk1"/>
          </a:effectRef>
          <a:fontRef idx="minor">
            <a:schemeClr val="tx1"/>
          </a:fontRef>
        </p:style>
      </p:cxnSp>
      <p:sp>
        <p:nvSpPr>
          <p:cNvPr id="17" name="ZoneTexte 16">
            <a:extLst>
              <a:ext uri="{FF2B5EF4-FFF2-40B4-BE49-F238E27FC236}">
                <a16:creationId xmlns:a16="http://schemas.microsoft.com/office/drawing/2014/main" id="{90E1BF84-3994-C866-A77D-D170C9E4F219}"/>
              </a:ext>
            </a:extLst>
          </p:cNvPr>
          <p:cNvSpPr txBox="1"/>
          <p:nvPr/>
        </p:nvSpPr>
        <p:spPr>
          <a:xfrm>
            <a:off x="3179496" y="5131638"/>
            <a:ext cx="433132" cy="307777"/>
          </a:xfrm>
          <a:prstGeom prst="rect">
            <a:avLst/>
          </a:prstGeom>
          <a:noFill/>
        </p:spPr>
        <p:txBody>
          <a:bodyPr wrap="none" rtlCol="0">
            <a:spAutoFit/>
          </a:bodyPr>
          <a:lstStyle/>
          <a:p>
            <a:r>
              <a:rPr lang="fr-FR" dirty="0">
                <a:solidFill>
                  <a:srgbClr val="FF0000"/>
                </a:solidFill>
              </a:rPr>
              <a:t>0,n</a:t>
            </a:r>
          </a:p>
        </p:txBody>
      </p:sp>
      <p:sp>
        <p:nvSpPr>
          <p:cNvPr id="18" name="ZoneTexte 17">
            <a:extLst>
              <a:ext uri="{FF2B5EF4-FFF2-40B4-BE49-F238E27FC236}">
                <a16:creationId xmlns:a16="http://schemas.microsoft.com/office/drawing/2014/main" id="{6C81C938-2ADD-E950-007A-08EF7D0115EE}"/>
              </a:ext>
            </a:extLst>
          </p:cNvPr>
          <p:cNvSpPr txBox="1"/>
          <p:nvPr/>
        </p:nvSpPr>
        <p:spPr>
          <a:xfrm>
            <a:off x="4298732" y="5898826"/>
            <a:ext cx="2430474" cy="338554"/>
          </a:xfrm>
          <a:prstGeom prst="rect">
            <a:avLst/>
          </a:prstGeom>
          <a:noFill/>
        </p:spPr>
        <p:txBody>
          <a:bodyPr wrap="none" rtlCol="0">
            <a:spAutoFit/>
          </a:bodyPr>
          <a:lstStyle/>
          <a:p>
            <a:r>
              <a:rPr lang="fr-FR" sz="1600" dirty="0"/>
              <a:t>salles(</a:t>
            </a:r>
            <a:r>
              <a:rPr lang="fr-FR" sz="1600" u="sng" dirty="0" err="1"/>
              <a:t>N°salle</a:t>
            </a:r>
            <a:r>
              <a:rPr lang="fr-FR" sz="1600" dirty="0"/>
              <a:t>, capacité)</a:t>
            </a:r>
          </a:p>
        </p:txBody>
      </p:sp>
      <p:sp>
        <p:nvSpPr>
          <p:cNvPr id="21" name="ZoneTexte 20">
            <a:extLst>
              <a:ext uri="{FF2B5EF4-FFF2-40B4-BE49-F238E27FC236}">
                <a16:creationId xmlns:a16="http://schemas.microsoft.com/office/drawing/2014/main" id="{A5B3E248-845D-3B7B-643F-8725E8C9D0A5}"/>
              </a:ext>
            </a:extLst>
          </p:cNvPr>
          <p:cNvSpPr txBox="1"/>
          <p:nvPr/>
        </p:nvSpPr>
        <p:spPr>
          <a:xfrm>
            <a:off x="4309192" y="6197975"/>
            <a:ext cx="5033750" cy="338554"/>
          </a:xfrm>
          <a:prstGeom prst="rect">
            <a:avLst/>
          </a:prstGeom>
          <a:noFill/>
        </p:spPr>
        <p:txBody>
          <a:bodyPr wrap="none" rtlCol="0">
            <a:spAutoFit/>
          </a:bodyPr>
          <a:lstStyle/>
          <a:p>
            <a:r>
              <a:rPr lang="fr-FR" sz="1600" dirty="0"/>
              <a:t>projections(#</a:t>
            </a:r>
            <a:r>
              <a:rPr lang="fr-FR" sz="1600" dirty="0" err="1"/>
              <a:t>N°créneaux</a:t>
            </a:r>
            <a:r>
              <a:rPr lang="fr-FR" sz="1600" dirty="0"/>
              <a:t>, #</a:t>
            </a:r>
            <a:r>
              <a:rPr lang="fr-FR" sz="1600" dirty="0" err="1"/>
              <a:t>N°film</a:t>
            </a:r>
            <a:r>
              <a:rPr lang="fr-FR" sz="1600" dirty="0"/>
              <a:t>, #</a:t>
            </a:r>
            <a:r>
              <a:rPr lang="fr-FR" sz="1600" dirty="0" err="1"/>
              <a:t>N°salle</a:t>
            </a:r>
            <a:r>
              <a:rPr lang="fr-FR" sz="1600" dirty="0"/>
              <a:t>, capacité)</a:t>
            </a:r>
          </a:p>
        </p:txBody>
      </p:sp>
      <p:sp>
        <p:nvSpPr>
          <p:cNvPr id="25" name="ZoneTexte 24">
            <a:extLst>
              <a:ext uri="{FF2B5EF4-FFF2-40B4-BE49-F238E27FC236}">
                <a16:creationId xmlns:a16="http://schemas.microsoft.com/office/drawing/2014/main" id="{BA9AC00B-7BF7-0E44-E21E-CD34F86A0D31}"/>
              </a:ext>
            </a:extLst>
          </p:cNvPr>
          <p:cNvSpPr txBox="1"/>
          <p:nvPr/>
        </p:nvSpPr>
        <p:spPr>
          <a:xfrm>
            <a:off x="3645661" y="1574932"/>
            <a:ext cx="2226443" cy="400110"/>
          </a:xfrm>
          <a:prstGeom prst="rect">
            <a:avLst/>
          </a:prstGeom>
          <a:noFill/>
        </p:spPr>
        <p:txBody>
          <a:bodyPr wrap="none" rtlCol="0">
            <a:spAutoFit/>
          </a:bodyPr>
          <a:lstStyle/>
          <a:p>
            <a:r>
              <a:rPr lang="fr-FR" sz="2000" b="1" dirty="0">
                <a:latin typeface="+mn-lt"/>
              </a:rPr>
              <a:t>Modèle </a:t>
            </a:r>
            <a:r>
              <a:rPr lang="fr-FR" sz="2000" b="1" dirty="0"/>
              <a:t>relationnel</a:t>
            </a:r>
            <a:endParaRPr lang="fr-FR" sz="2000" b="1" dirty="0">
              <a:latin typeface="+mn-lt"/>
            </a:endParaRPr>
          </a:p>
        </p:txBody>
      </p:sp>
      <p:sp>
        <p:nvSpPr>
          <p:cNvPr id="30" name="Espace réservé du numéro de diapositive 29">
            <a:extLst>
              <a:ext uri="{FF2B5EF4-FFF2-40B4-BE49-F238E27FC236}">
                <a16:creationId xmlns:a16="http://schemas.microsoft.com/office/drawing/2014/main" id="{4E32E57F-22A5-E197-B5CD-581CE5A393A4}"/>
              </a:ext>
            </a:extLst>
          </p:cNvPr>
          <p:cNvSpPr>
            <a:spLocks noGrp="1"/>
          </p:cNvSpPr>
          <p:nvPr>
            <p:ph type="sldNum" sz="quarter" idx="12"/>
          </p:nvPr>
        </p:nvSpPr>
        <p:spPr>
          <a:xfrm>
            <a:off x="4500504" y="6549257"/>
            <a:ext cx="2743200" cy="365125"/>
          </a:xfrm>
        </p:spPr>
        <p:txBody>
          <a:bodyPr/>
          <a:lstStyle/>
          <a:p>
            <a:pPr algn="ctr"/>
            <a:fld id="{14385F30-F5BB-45A0-A756-346F67DA10C3}" type="slidenum">
              <a:rPr lang="en-US" smtClean="0"/>
              <a:pPr algn="ctr"/>
              <a:t>39</a:t>
            </a:fld>
            <a:endParaRPr lang="en-US" dirty="0"/>
          </a:p>
        </p:txBody>
      </p:sp>
    </p:spTree>
    <p:extLst>
      <p:ext uri="{BB962C8B-B14F-4D97-AF65-F5344CB8AC3E}">
        <p14:creationId xmlns:p14="http://schemas.microsoft.com/office/powerpoint/2010/main" val="3882985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dirty="0"/>
              <a:t> </a:t>
            </a:r>
            <a:r>
              <a:rPr lang="fr-FR" sz="4000" b="1" dirty="0">
                <a:solidFill>
                  <a:srgbClr val="002060"/>
                </a:solidFill>
              </a:rPr>
              <a:t>PLAN DETAILLE DU COURS </a:t>
            </a:r>
            <a:endParaRPr lang="fr-FR" sz="4000" b="1" dirty="0"/>
          </a:p>
        </p:txBody>
      </p:sp>
      <p:sp>
        <p:nvSpPr>
          <p:cNvPr id="3" name="ZoneTexte 2">
            <a:extLst>
              <a:ext uri="{FF2B5EF4-FFF2-40B4-BE49-F238E27FC236}">
                <a16:creationId xmlns:a16="http://schemas.microsoft.com/office/drawing/2014/main" id="{8C289F07-6E35-6792-8F3C-CFE202AE16C8}"/>
              </a:ext>
            </a:extLst>
          </p:cNvPr>
          <p:cNvSpPr txBox="1"/>
          <p:nvPr/>
        </p:nvSpPr>
        <p:spPr>
          <a:xfrm>
            <a:off x="203926" y="1225689"/>
            <a:ext cx="9476830" cy="5632311"/>
          </a:xfrm>
          <a:prstGeom prst="rect">
            <a:avLst/>
          </a:prstGeom>
          <a:noFill/>
        </p:spPr>
        <p:txBody>
          <a:bodyPr wrap="square">
            <a:spAutoFit/>
          </a:bodyPr>
          <a:lstStyle/>
          <a:p>
            <a:pPr rtl="0" fontAlgn="base">
              <a:spcBef>
                <a:spcPts val="0"/>
              </a:spcBef>
              <a:spcAft>
                <a:spcPts val="0"/>
              </a:spcAft>
            </a:pPr>
            <a:r>
              <a:rPr lang="fr-MA" sz="2000" b="1" i="0" u="none" strike="noStrike" dirty="0">
                <a:solidFill>
                  <a:srgbClr val="2332D5"/>
                </a:solidFill>
                <a:effectLst/>
                <a:latin typeface="+mn-lt"/>
                <a:cs typeface="Arial" panose="020B0604020202020204" pitchFamily="34" charset="0"/>
              </a:rPr>
              <a:t>BASES DE DONNÉES ET SYSTÈMES DE GESTION DE BASES DE DONNÉES</a:t>
            </a:r>
          </a:p>
          <a:p>
            <a:pPr rtl="0" fontAlgn="base">
              <a:spcBef>
                <a:spcPts val="0"/>
              </a:spcBef>
              <a:spcAft>
                <a:spcPts val="0"/>
              </a:spcAft>
            </a:pPr>
            <a:endParaRPr lang="fr-MA" sz="2000" b="1" i="0" u="none" strike="noStrike" dirty="0">
              <a:solidFill>
                <a:srgbClr val="000000"/>
              </a:solidFill>
              <a:effectLst/>
              <a:latin typeface="+mn-lt"/>
              <a:cs typeface="Arial" panose="020B0604020202020204" pitchFamily="34" charset="0"/>
            </a:endParaRPr>
          </a:p>
          <a:p>
            <a:pPr marL="742950" lvl="1" indent="-285750" rtl="0" fontAlgn="base">
              <a:spcBef>
                <a:spcPts val="0"/>
              </a:spcBef>
              <a:spcAft>
                <a:spcPts val="0"/>
              </a:spcAft>
              <a:buFont typeface="+mj-lt"/>
              <a:buAutoNum type="arabicPeriod"/>
            </a:pPr>
            <a:r>
              <a:rPr lang="fr-MA" sz="2000" b="0" i="0" u="none" strike="noStrike" dirty="0">
                <a:solidFill>
                  <a:srgbClr val="000000"/>
                </a:solidFill>
                <a:effectLst/>
                <a:latin typeface="+mn-lt"/>
                <a:cs typeface="Arial" panose="020B0604020202020204" pitchFamily="34" charset="0"/>
              </a:rPr>
              <a:t>Définition d’une base de données</a:t>
            </a:r>
          </a:p>
          <a:p>
            <a:pPr marL="742950" lvl="1" indent="-285750" rtl="0" fontAlgn="base">
              <a:spcBef>
                <a:spcPts val="0"/>
              </a:spcBef>
              <a:spcAft>
                <a:spcPts val="0"/>
              </a:spcAft>
              <a:buFont typeface="+mj-lt"/>
              <a:buAutoNum type="arabicPeriod"/>
            </a:pPr>
            <a:r>
              <a:rPr lang="fr-MA" sz="2000" b="0" i="0" u="none" strike="noStrike" dirty="0">
                <a:solidFill>
                  <a:srgbClr val="000000"/>
                </a:solidFill>
                <a:effectLst/>
                <a:latin typeface="+mn-lt"/>
                <a:cs typeface="Arial" panose="020B0604020202020204" pitchFamily="34" charset="0"/>
              </a:rPr>
              <a:t>Modèles de base de données</a:t>
            </a:r>
          </a:p>
          <a:p>
            <a:pPr marL="742950" lvl="1" indent="-285750" rtl="0" fontAlgn="base">
              <a:spcBef>
                <a:spcPts val="0"/>
              </a:spcBef>
              <a:spcAft>
                <a:spcPts val="0"/>
              </a:spcAft>
              <a:buFont typeface="+mj-lt"/>
              <a:buAutoNum type="arabicPeriod"/>
            </a:pPr>
            <a:r>
              <a:rPr lang="fr-MA" sz="2000" b="0" i="0" u="none" strike="noStrike" dirty="0">
                <a:solidFill>
                  <a:srgbClr val="000000"/>
                </a:solidFill>
                <a:effectLst/>
                <a:latin typeface="+mn-lt"/>
                <a:cs typeface="Arial" panose="020B0604020202020204" pitchFamily="34" charset="0"/>
              </a:rPr>
              <a:t>Systèmes de gestion de bases de données(SGBD)</a:t>
            </a:r>
          </a:p>
          <a:p>
            <a:pPr marL="742950" lvl="1" indent="-285750" rtl="0" fontAlgn="base">
              <a:spcBef>
                <a:spcPts val="0"/>
              </a:spcBef>
              <a:spcAft>
                <a:spcPts val="0"/>
              </a:spcAft>
              <a:buFont typeface="+mj-lt"/>
              <a:buAutoNum type="arabicPeriod"/>
            </a:pPr>
            <a:r>
              <a:rPr lang="fr-MA" sz="2000" b="0" i="0" u="none" strike="noStrike" dirty="0">
                <a:solidFill>
                  <a:srgbClr val="000000"/>
                </a:solidFill>
                <a:effectLst/>
                <a:latin typeface="+mn-lt"/>
                <a:cs typeface="Arial" panose="020B0604020202020204" pitchFamily="34" charset="0"/>
              </a:rPr>
              <a:t>Domaines d’utilisation des bases de données</a:t>
            </a:r>
          </a:p>
          <a:p>
            <a:pPr marL="457200" lvl="1" rtl="0" fontAlgn="base">
              <a:spcBef>
                <a:spcPts val="0"/>
              </a:spcBef>
              <a:spcAft>
                <a:spcPts val="0"/>
              </a:spcAft>
            </a:pPr>
            <a:endParaRPr lang="fr-MA" sz="2000" b="0" i="0" u="none" strike="noStrike" dirty="0">
              <a:solidFill>
                <a:srgbClr val="000000"/>
              </a:solidFill>
              <a:effectLst/>
              <a:latin typeface="+mn-lt"/>
              <a:cs typeface="Arial" panose="020B0604020202020204" pitchFamily="34" charset="0"/>
            </a:endParaRPr>
          </a:p>
          <a:p>
            <a:pPr rtl="0" fontAlgn="base">
              <a:spcBef>
                <a:spcPts val="0"/>
              </a:spcBef>
              <a:spcAft>
                <a:spcPts val="0"/>
              </a:spcAft>
            </a:pPr>
            <a:r>
              <a:rPr lang="fr-MA" sz="2000" b="1" i="0" u="none" strike="noStrike" dirty="0">
                <a:solidFill>
                  <a:srgbClr val="2332D5"/>
                </a:solidFill>
                <a:effectLst/>
                <a:latin typeface="+mn-lt"/>
                <a:cs typeface="Arial" panose="020B0604020202020204" pitchFamily="34" charset="0"/>
              </a:rPr>
              <a:t>RÔLES D’UNE BASE DE DONNÉES</a:t>
            </a:r>
          </a:p>
          <a:p>
            <a:pPr rtl="0" fontAlgn="base">
              <a:spcBef>
                <a:spcPts val="0"/>
              </a:spcBef>
              <a:spcAft>
                <a:spcPts val="0"/>
              </a:spcAft>
            </a:pPr>
            <a:endParaRPr lang="fr-MA" sz="2000" b="1" i="0" u="none" strike="noStrike" dirty="0">
              <a:solidFill>
                <a:srgbClr val="000000"/>
              </a:solidFill>
              <a:effectLst/>
              <a:latin typeface="+mn-lt"/>
              <a:cs typeface="Arial" panose="020B0604020202020204" pitchFamily="34" charset="0"/>
            </a:endParaRPr>
          </a:p>
          <a:p>
            <a:pPr rtl="0" fontAlgn="base">
              <a:spcBef>
                <a:spcPts val="0"/>
              </a:spcBef>
              <a:spcAft>
                <a:spcPts val="0"/>
              </a:spcAft>
            </a:pPr>
            <a:r>
              <a:rPr lang="fr-MA" sz="2000" b="1" i="0" u="none" strike="noStrike" dirty="0">
                <a:solidFill>
                  <a:srgbClr val="2332D5"/>
                </a:solidFill>
                <a:effectLst/>
                <a:latin typeface="+mn-lt"/>
                <a:cs typeface="Arial" panose="020B0604020202020204" pitchFamily="34" charset="0"/>
              </a:rPr>
              <a:t>DES SYSTÈMES DE GESTION DE FICHIERS AUX SGBD(optionnelle)</a:t>
            </a:r>
          </a:p>
          <a:p>
            <a:pPr rtl="0" fontAlgn="base">
              <a:spcBef>
                <a:spcPts val="0"/>
              </a:spcBef>
              <a:spcAft>
                <a:spcPts val="0"/>
              </a:spcAft>
            </a:pPr>
            <a:endParaRPr lang="fr-MA" sz="2000" b="1" i="0" u="none" strike="noStrike" dirty="0">
              <a:solidFill>
                <a:srgbClr val="000000"/>
              </a:solidFill>
              <a:effectLst/>
              <a:latin typeface="+mn-lt"/>
              <a:cs typeface="Arial" panose="020B0604020202020204" pitchFamily="34" charset="0"/>
            </a:endParaRPr>
          </a:p>
          <a:p>
            <a:pPr rtl="0" fontAlgn="base">
              <a:spcBef>
                <a:spcPts val="0"/>
              </a:spcBef>
              <a:spcAft>
                <a:spcPts val="0"/>
              </a:spcAft>
            </a:pPr>
            <a:r>
              <a:rPr lang="fr-MA" sz="2000" b="1" i="0" u="none" strike="noStrike" dirty="0">
                <a:solidFill>
                  <a:srgbClr val="2332D5"/>
                </a:solidFill>
                <a:effectLst/>
                <a:latin typeface="+mn-lt"/>
                <a:cs typeface="Arial" panose="020B0604020202020204" pitchFamily="34" charset="0"/>
              </a:rPr>
              <a:t>LANGAGES DE MANIPULATION DES DONNÉES</a:t>
            </a:r>
          </a:p>
          <a:p>
            <a:pPr rtl="0" fontAlgn="base">
              <a:spcBef>
                <a:spcPts val="0"/>
              </a:spcBef>
              <a:spcAft>
                <a:spcPts val="0"/>
              </a:spcAft>
            </a:pPr>
            <a:endParaRPr lang="fr-MA" sz="2000" b="1" i="0" u="none" strike="noStrike" dirty="0">
              <a:solidFill>
                <a:srgbClr val="000000"/>
              </a:solidFill>
              <a:effectLst/>
              <a:latin typeface="+mn-lt"/>
              <a:cs typeface="Arial" panose="020B0604020202020204" pitchFamily="34" charset="0"/>
            </a:endParaRPr>
          </a:p>
          <a:p>
            <a:pPr marL="742950" lvl="1" indent="-285750" rtl="0" fontAlgn="base">
              <a:spcBef>
                <a:spcPts val="0"/>
              </a:spcBef>
              <a:spcAft>
                <a:spcPts val="0"/>
              </a:spcAft>
              <a:buFont typeface="+mj-lt"/>
              <a:buAutoNum type="arabicPeriod"/>
            </a:pPr>
            <a:r>
              <a:rPr lang="fr-MA" sz="2000" b="0" i="0" u="none" strike="noStrike" dirty="0">
                <a:solidFill>
                  <a:srgbClr val="000000"/>
                </a:solidFill>
                <a:effectLst/>
                <a:latin typeface="+mn-lt"/>
                <a:cs typeface="Arial" panose="020B0604020202020204" pitchFamily="34" charset="0"/>
              </a:rPr>
              <a:t>Algèbre relationnelle</a:t>
            </a:r>
          </a:p>
          <a:p>
            <a:pPr marL="742950" lvl="1" indent="-285750" rtl="0" fontAlgn="base">
              <a:spcBef>
                <a:spcPts val="0"/>
              </a:spcBef>
              <a:spcAft>
                <a:spcPts val="0"/>
              </a:spcAft>
              <a:buFont typeface="+mj-lt"/>
              <a:buAutoNum type="arabicPeriod"/>
            </a:pPr>
            <a:r>
              <a:rPr lang="fr-MA" sz="2000" b="0" i="0" u="none" strike="noStrike" dirty="0">
                <a:solidFill>
                  <a:srgbClr val="000000"/>
                </a:solidFill>
                <a:effectLst/>
                <a:latin typeface="+mn-lt"/>
                <a:cs typeface="Arial" panose="020B0604020202020204" pitchFamily="34" charset="0"/>
              </a:rPr>
              <a:t>Langage SQL</a:t>
            </a:r>
          </a:p>
          <a:p>
            <a:pPr marL="742950" lvl="1" indent="-285750" rtl="0" fontAlgn="base">
              <a:spcBef>
                <a:spcPts val="0"/>
              </a:spcBef>
              <a:spcAft>
                <a:spcPts val="0"/>
              </a:spcAft>
              <a:buFont typeface="+mj-lt"/>
              <a:buAutoNum type="arabicPeriod"/>
            </a:pPr>
            <a:endParaRPr lang="fr-MA" sz="2000" dirty="0">
              <a:solidFill>
                <a:srgbClr val="000000"/>
              </a:solidFill>
              <a:cs typeface="Arial" panose="020B0604020202020204" pitchFamily="34" charset="0"/>
            </a:endParaRPr>
          </a:p>
          <a:p>
            <a:pPr lvl="1" fontAlgn="base"/>
            <a:r>
              <a:rPr lang="fr-MA" sz="2000" dirty="0">
                <a:solidFill>
                  <a:srgbClr val="000000"/>
                </a:solidFill>
                <a:cs typeface="Arial" panose="020B0604020202020204" pitchFamily="34" charset="0"/>
              </a:rPr>
              <a:t>						</a:t>
            </a:r>
            <a:r>
              <a:rPr lang="fr-FR" sz="2000" b="1" dirty="0"/>
              <a:t>Année Universitaire : 2022-2023</a:t>
            </a:r>
          </a:p>
          <a:p>
            <a:pPr lvl="1" rtl="0" fontAlgn="base">
              <a:spcBef>
                <a:spcPts val="0"/>
              </a:spcBef>
              <a:spcAft>
                <a:spcPts val="0"/>
              </a:spcAft>
            </a:pPr>
            <a:endParaRPr lang="fr-MA" sz="2000" b="0" i="0" u="none" strike="noStrike" dirty="0">
              <a:solidFill>
                <a:srgbClr val="000000"/>
              </a:solidFill>
              <a:effectLst/>
              <a:latin typeface="+mn-lt"/>
              <a:cs typeface="Arial" panose="020B0604020202020204" pitchFamily="34" charset="0"/>
            </a:endParaRPr>
          </a:p>
        </p:txBody>
      </p:sp>
      <p:sp>
        <p:nvSpPr>
          <p:cNvPr id="5" name="Espace réservé du numéro de diapositive 4">
            <a:extLst>
              <a:ext uri="{FF2B5EF4-FFF2-40B4-BE49-F238E27FC236}">
                <a16:creationId xmlns:a16="http://schemas.microsoft.com/office/drawing/2014/main" id="{E793299C-85E3-6B4E-2570-28D1461E5815}"/>
              </a:ext>
            </a:extLst>
          </p:cNvPr>
          <p:cNvSpPr>
            <a:spLocks noGrp="1"/>
          </p:cNvSpPr>
          <p:nvPr>
            <p:ph type="sldNum" sz="quarter" idx="12"/>
          </p:nvPr>
        </p:nvSpPr>
        <p:spPr>
          <a:xfrm>
            <a:off x="3991970" y="6313771"/>
            <a:ext cx="2743200" cy="365125"/>
          </a:xfrm>
        </p:spPr>
        <p:txBody>
          <a:bodyPr/>
          <a:lstStyle/>
          <a:p>
            <a:pPr algn="ctr"/>
            <a:fld id="{14385F30-F5BB-45A0-A756-346F67DA10C3}" type="slidenum">
              <a:rPr lang="en-US" smtClean="0"/>
              <a:pPr algn="ctr"/>
              <a:t>4</a:t>
            </a:fld>
            <a:endParaRPr lang="en-US"/>
          </a:p>
        </p:txBody>
      </p:sp>
      <p:pic>
        <p:nvPicPr>
          <p:cNvPr id="6" name="Image 5">
            <a:extLst>
              <a:ext uri="{FF2B5EF4-FFF2-40B4-BE49-F238E27FC236}">
                <a16:creationId xmlns:a16="http://schemas.microsoft.com/office/drawing/2014/main" id="{1AC2CF30-F6A8-8561-AA53-90BEF6927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104" y="1574932"/>
            <a:ext cx="4080531" cy="4502432"/>
          </a:xfrm>
          <a:prstGeom prst="rect">
            <a:avLst/>
          </a:prstGeom>
        </p:spPr>
      </p:pic>
    </p:spTree>
    <p:extLst>
      <p:ext uri="{BB962C8B-B14F-4D97-AF65-F5344CB8AC3E}">
        <p14:creationId xmlns:p14="http://schemas.microsoft.com/office/powerpoint/2010/main" val="217377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 </a:t>
            </a:r>
            <a:r>
              <a:rPr lang="fr-FR" altLang="fr-FR" b="1" dirty="0">
                <a:solidFill>
                  <a:srgbClr val="009900"/>
                </a:solidFill>
              </a:rPr>
              <a:t>Les modèle de bases de données</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CDE15B03-057B-105E-9E5B-7F065E2398B2}"/>
              </a:ext>
            </a:extLst>
          </p:cNvPr>
          <p:cNvSpPr txBox="1">
            <a:spLocks noChangeArrowheads="1"/>
          </p:cNvSpPr>
          <p:nvPr/>
        </p:nvSpPr>
        <p:spPr>
          <a:xfrm>
            <a:off x="568764" y="1884974"/>
            <a:ext cx="8957563" cy="44478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600" b="1" u="sng" dirty="0">
                <a:solidFill>
                  <a:srgbClr val="CC3300"/>
                </a:solidFill>
              </a:rPr>
              <a:t>2- Passage du Modèle E-A vers le MR :</a:t>
            </a:r>
          </a:p>
          <a:p>
            <a:pPr marL="609600" indent="-609600">
              <a:lnSpc>
                <a:spcPct val="150000"/>
              </a:lnSpc>
              <a:buClr>
                <a:srgbClr val="6666FF"/>
              </a:buClr>
            </a:pPr>
            <a:r>
              <a:rPr lang="fr-FR" altLang="fr-FR" sz="1800" b="1" dirty="0">
                <a:solidFill>
                  <a:srgbClr val="CC3300"/>
                </a:solidFill>
              </a:rPr>
              <a:t>	</a:t>
            </a:r>
            <a:r>
              <a:rPr lang="fr-FR" altLang="fr-FR" sz="1800" b="1" u="sng" dirty="0">
                <a:solidFill>
                  <a:srgbClr val="CC3300"/>
                </a:solidFill>
              </a:rPr>
              <a:t>2-1- Règles de passage </a:t>
            </a:r>
            <a:r>
              <a:rPr lang="fr-FR" altLang="fr-FR" sz="1800" b="1" dirty="0">
                <a:solidFill>
                  <a:srgbClr val="CC3300"/>
                </a:solidFill>
              </a:rPr>
              <a:t>:</a:t>
            </a:r>
          </a:p>
          <a:p>
            <a:pPr marL="609600" indent="-609600">
              <a:lnSpc>
                <a:spcPct val="150000"/>
              </a:lnSpc>
              <a:buClr>
                <a:srgbClr val="6666FF"/>
              </a:buClr>
            </a:pPr>
            <a:r>
              <a:rPr lang="fr-FR" altLang="fr-FR" sz="1800" dirty="0">
                <a:solidFill>
                  <a:schemeClr val="tx1"/>
                </a:solidFill>
              </a:rPr>
              <a:t>Etablir le modèle relationnel du modèle MCD suivant : </a:t>
            </a:r>
            <a:endParaRPr lang="fr-FR" altLang="fr-FR" sz="2000" dirty="0">
              <a:solidFill>
                <a:schemeClr val="tx1"/>
              </a:solidFill>
            </a:endParaRPr>
          </a:p>
          <a:p>
            <a:pPr marL="609600" indent="-609600">
              <a:lnSpc>
                <a:spcPct val="150000"/>
              </a:lnSpc>
              <a:buClr>
                <a:srgbClr val="6666FF"/>
              </a:buClr>
              <a:buFont typeface="Wingdings" pitchFamily="2" charset="2"/>
              <a:buNone/>
            </a:pPr>
            <a:endParaRPr lang="fr-FR" altLang="fr-FR" sz="1800" dirty="0">
              <a:solidFill>
                <a:schemeClr val="tx1"/>
              </a:solidFill>
            </a:endParaRPr>
          </a:p>
          <a:p>
            <a:pPr marL="609600" indent="-609600">
              <a:lnSpc>
                <a:spcPct val="150000"/>
              </a:lnSpc>
              <a:buClr>
                <a:srgbClr val="6666FF"/>
              </a:buClr>
              <a:buFont typeface="Wingdings" pitchFamily="2" charset="2"/>
              <a:buNone/>
            </a:pPr>
            <a:r>
              <a:rPr lang="fr-FR" altLang="fr-FR" sz="1600" i="1" dirty="0">
                <a:solidFill>
                  <a:srgbClr val="800080"/>
                </a:solidFill>
                <a:latin typeface="+mn-lt"/>
              </a:rPr>
              <a:t>		</a:t>
            </a:r>
          </a:p>
          <a:p>
            <a:pPr marL="609600" indent="-609600">
              <a:lnSpc>
                <a:spcPct val="150000"/>
              </a:lnSpc>
              <a:buClr>
                <a:srgbClr val="6666FF"/>
              </a:buClr>
              <a:buFont typeface="Wingdings" pitchFamily="2" charset="2"/>
              <a:buNone/>
            </a:pPr>
            <a:r>
              <a:rPr lang="fr-FR" altLang="fr-FR" sz="1600" i="1" dirty="0">
                <a:solidFill>
                  <a:srgbClr val="800080"/>
                </a:solidFill>
              </a:rPr>
              <a:t>	</a:t>
            </a:r>
            <a:endParaRPr lang="fr-FR" altLang="fr-FR" sz="1600" i="1" dirty="0">
              <a:solidFill>
                <a:schemeClr val="tx1"/>
              </a:solidFill>
            </a:endParaRPr>
          </a:p>
          <a:p>
            <a:pPr marL="609600" indent="-609600">
              <a:lnSpc>
                <a:spcPct val="150000"/>
              </a:lnSpc>
              <a:buClr>
                <a:srgbClr val="6666FF"/>
              </a:buClr>
              <a:buFont typeface="Wingdings" pitchFamily="2" charset="2"/>
              <a:buNone/>
            </a:pPr>
            <a:r>
              <a:rPr lang="fr-FR" altLang="fr-FR" sz="1600" i="1" dirty="0">
                <a:solidFill>
                  <a:schemeClr val="tx1"/>
                </a:solidFill>
              </a:rPr>
              <a:t>	</a:t>
            </a:r>
            <a:endParaRPr lang="fr-FR" altLang="fr-FR" sz="1600" dirty="0"/>
          </a:p>
          <a:p>
            <a:pPr marL="609600" indent="-609600">
              <a:lnSpc>
                <a:spcPct val="150000"/>
              </a:lnSpc>
              <a:buClr>
                <a:srgbClr val="6666FF"/>
              </a:buClr>
              <a:buFont typeface="Wingdings" pitchFamily="2" charset="2"/>
              <a:buNone/>
            </a:pPr>
            <a:endParaRPr lang="fr-FR" altLang="fr-FR" sz="1600" dirty="0"/>
          </a:p>
          <a:p>
            <a:pPr marL="609600" indent="-609600">
              <a:lnSpc>
                <a:spcPct val="150000"/>
              </a:lnSpc>
              <a:buClr>
                <a:srgbClr val="6666FF"/>
              </a:buClr>
              <a:buFont typeface="Wingdings" pitchFamily="2" charset="2"/>
              <a:buNone/>
            </a:pPr>
            <a:endParaRPr lang="fr-FR" altLang="fr-FR" sz="1600" dirty="0"/>
          </a:p>
        </p:txBody>
      </p:sp>
      <p:pic>
        <p:nvPicPr>
          <p:cNvPr id="5" name="Image 4">
            <a:extLst>
              <a:ext uri="{FF2B5EF4-FFF2-40B4-BE49-F238E27FC236}">
                <a16:creationId xmlns:a16="http://schemas.microsoft.com/office/drawing/2014/main" id="{8F3BBA56-13F9-CB50-51A9-9650CFB27A7C}"/>
              </a:ext>
            </a:extLst>
          </p:cNvPr>
          <p:cNvPicPr>
            <a:picLocks noChangeAspect="1"/>
          </p:cNvPicPr>
          <p:nvPr/>
        </p:nvPicPr>
        <p:blipFill>
          <a:blip r:embed="rId4"/>
          <a:stretch>
            <a:fillRect/>
          </a:stretch>
        </p:blipFill>
        <p:spPr>
          <a:xfrm>
            <a:off x="985404" y="3083551"/>
            <a:ext cx="7772400" cy="3804738"/>
          </a:xfrm>
          <a:prstGeom prst="rect">
            <a:avLst/>
          </a:prstGeom>
        </p:spPr>
      </p:pic>
      <p:sp>
        <p:nvSpPr>
          <p:cNvPr id="6" name="ZoneTexte 5">
            <a:extLst>
              <a:ext uri="{FF2B5EF4-FFF2-40B4-BE49-F238E27FC236}">
                <a16:creationId xmlns:a16="http://schemas.microsoft.com/office/drawing/2014/main" id="{9D41F2B0-CC85-4788-5692-127244CB4669}"/>
              </a:ext>
            </a:extLst>
          </p:cNvPr>
          <p:cNvSpPr txBox="1"/>
          <p:nvPr/>
        </p:nvSpPr>
        <p:spPr>
          <a:xfrm>
            <a:off x="3645661" y="1574932"/>
            <a:ext cx="2226443" cy="400110"/>
          </a:xfrm>
          <a:prstGeom prst="rect">
            <a:avLst/>
          </a:prstGeom>
          <a:noFill/>
        </p:spPr>
        <p:txBody>
          <a:bodyPr wrap="none" rtlCol="0">
            <a:spAutoFit/>
          </a:bodyPr>
          <a:lstStyle/>
          <a:p>
            <a:r>
              <a:rPr lang="fr-FR" sz="2000" b="1" dirty="0">
                <a:latin typeface="+mn-lt"/>
              </a:rPr>
              <a:t>Modèle </a:t>
            </a:r>
            <a:r>
              <a:rPr lang="fr-FR" sz="2000" b="1" dirty="0"/>
              <a:t>relationnel</a:t>
            </a:r>
            <a:endParaRPr lang="fr-FR" sz="2000" b="1" dirty="0">
              <a:latin typeface="+mn-lt"/>
            </a:endParaRPr>
          </a:p>
        </p:txBody>
      </p:sp>
      <p:sp>
        <p:nvSpPr>
          <p:cNvPr id="8" name="Espace réservé du numéro de diapositive 7">
            <a:extLst>
              <a:ext uri="{FF2B5EF4-FFF2-40B4-BE49-F238E27FC236}">
                <a16:creationId xmlns:a16="http://schemas.microsoft.com/office/drawing/2014/main" id="{2B8CC95E-635A-D2BC-0CE2-83E2F723FADF}"/>
              </a:ext>
            </a:extLst>
          </p:cNvPr>
          <p:cNvSpPr>
            <a:spLocks noGrp="1"/>
          </p:cNvSpPr>
          <p:nvPr>
            <p:ph type="sldNum" sz="quarter" idx="12"/>
          </p:nvPr>
        </p:nvSpPr>
        <p:spPr>
          <a:xfrm>
            <a:off x="4223657" y="6479332"/>
            <a:ext cx="2743200" cy="365125"/>
          </a:xfrm>
        </p:spPr>
        <p:txBody>
          <a:bodyPr/>
          <a:lstStyle/>
          <a:p>
            <a:pPr algn="ctr"/>
            <a:fld id="{14385F30-F5BB-45A0-A756-346F67DA10C3}" type="slidenum">
              <a:rPr lang="en-US" smtClean="0"/>
              <a:pPr algn="ctr"/>
              <a:t>40</a:t>
            </a:fld>
            <a:endParaRPr lang="en-US" dirty="0"/>
          </a:p>
        </p:txBody>
      </p:sp>
    </p:spTree>
    <p:extLst>
      <p:ext uri="{BB962C8B-B14F-4D97-AF65-F5344CB8AC3E}">
        <p14:creationId xmlns:p14="http://schemas.microsoft.com/office/powerpoint/2010/main" val="1034028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III. </a:t>
            </a:r>
            <a:r>
              <a:rPr lang="fr-FR" altLang="fr-FR" sz="2400" b="1" dirty="0">
                <a:solidFill>
                  <a:srgbClr val="009900"/>
                </a:solidFill>
              </a:rPr>
              <a:t>Système de gestion de données(SGBD)</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7" name="Rectangle 3">
            <a:extLst>
              <a:ext uri="{FF2B5EF4-FFF2-40B4-BE49-F238E27FC236}">
                <a16:creationId xmlns:a16="http://schemas.microsoft.com/office/drawing/2014/main" id="{8D08A229-B078-B64E-9FC4-8AFD49654CB3}"/>
              </a:ext>
            </a:extLst>
          </p:cNvPr>
          <p:cNvSpPr txBox="1">
            <a:spLocks noChangeArrowheads="1"/>
          </p:cNvSpPr>
          <p:nvPr/>
        </p:nvSpPr>
        <p:spPr>
          <a:xfrm>
            <a:off x="1039238" y="1814673"/>
            <a:ext cx="8957563" cy="44478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600" b="1" u="sng" dirty="0">
                <a:solidFill>
                  <a:srgbClr val="CC3300"/>
                </a:solidFill>
              </a:rPr>
              <a:t>1- Définitions:</a:t>
            </a:r>
            <a:endParaRPr lang="fr-FR" altLang="fr-FR" sz="1800" dirty="0"/>
          </a:p>
          <a:p>
            <a:pPr marL="609600" indent="-609600">
              <a:lnSpc>
                <a:spcPct val="150000"/>
              </a:lnSpc>
              <a:buClr>
                <a:srgbClr val="6666FF"/>
              </a:buClr>
              <a:buFont typeface="Wingdings" pitchFamily="2" charset="2"/>
              <a:buNone/>
            </a:pPr>
            <a:r>
              <a:rPr lang="fr-FR" altLang="fr-FR" sz="1600" i="1" dirty="0">
                <a:solidFill>
                  <a:srgbClr val="800080"/>
                </a:solidFill>
                <a:latin typeface="+mn-lt"/>
              </a:rPr>
              <a:t>		</a:t>
            </a:r>
          </a:p>
          <a:p>
            <a:pPr marL="609600" indent="-609600">
              <a:lnSpc>
                <a:spcPct val="150000"/>
              </a:lnSpc>
              <a:buClr>
                <a:srgbClr val="6666FF"/>
              </a:buClr>
              <a:buFont typeface="Wingdings" pitchFamily="2" charset="2"/>
              <a:buNone/>
            </a:pPr>
            <a:r>
              <a:rPr lang="fr-FR" altLang="fr-FR" sz="1600" i="1" dirty="0">
                <a:solidFill>
                  <a:srgbClr val="800080"/>
                </a:solidFill>
              </a:rPr>
              <a:t>	</a:t>
            </a:r>
            <a:endParaRPr lang="fr-FR" altLang="fr-FR" sz="1600" i="1" dirty="0">
              <a:solidFill>
                <a:schemeClr val="tx1"/>
              </a:solidFill>
            </a:endParaRPr>
          </a:p>
          <a:p>
            <a:pPr marL="609600" indent="-609600">
              <a:lnSpc>
                <a:spcPct val="150000"/>
              </a:lnSpc>
              <a:buClr>
                <a:srgbClr val="6666FF"/>
              </a:buClr>
              <a:buFont typeface="Wingdings" pitchFamily="2" charset="2"/>
              <a:buNone/>
            </a:pPr>
            <a:r>
              <a:rPr lang="fr-FR" altLang="fr-FR" sz="1600" i="1" dirty="0">
                <a:solidFill>
                  <a:schemeClr val="tx1"/>
                </a:solidFill>
              </a:rPr>
              <a:t>	</a:t>
            </a:r>
          </a:p>
          <a:p>
            <a:pPr marL="609600" indent="-609600">
              <a:lnSpc>
                <a:spcPct val="150000"/>
              </a:lnSpc>
              <a:buClr>
                <a:srgbClr val="6666FF"/>
              </a:buClr>
              <a:buFont typeface="Wingdings" pitchFamily="2" charset="2"/>
              <a:buNone/>
            </a:pPr>
            <a:r>
              <a:rPr lang="fr-FR" altLang="fr-FR" sz="1600" i="1" dirty="0">
                <a:solidFill>
                  <a:schemeClr val="tx1"/>
                </a:solidFill>
              </a:rPr>
              <a:t>	</a:t>
            </a:r>
          </a:p>
          <a:p>
            <a:pPr marL="609600" indent="-609600">
              <a:lnSpc>
                <a:spcPct val="150000"/>
              </a:lnSpc>
              <a:buClr>
                <a:srgbClr val="6666FF"/>
              </a:buClr>
              <a:buFont typeface="Wingdings" pitchFamily="2" charset="2"/>
              <a:buNone/>
            </a:pPr>
            <a:endParaRPr lang="fr-FR" altLang="fr-FR" sz="1600" dirty="0"/>
          </a:p>
          <a:p>
            <a:pPr marL="609600" indent="-609600">
              <a:lnSpc>
                <a:spcPct val="150000"/>
              </a:lnSpc>
              <a:buClr>
                <a:srgbClr val="6666FF"/>
              </a:buClr>
              <a:buFont typeface="Wingdings" pitchFamily="2" charset="2"/>
              <a:buNone/>
            </a:pPr>
            <a:endParaRPr lang="fr-FR" altLang="fr-FR" sz="1600" dirty="0"/>
          </a:p>
          <a:p>
            <a:pPr marL="609600" indent="-609600">
              <a:lnSpc>
                <a:spcPct val="150000"/>
              </a:lnSpc>
              <a:buClr>
                <a:srgbClr val="6666FF"/>
              </a:buClr>
              <a:buFont typeface="Wingdings" pitchFamily="2" charset="2"/>
              <a:buNone/>
            </a:pPr>
            <a:endParaRPr lang="fr-FR" altLang="fr-FR" sz="1600" dirty="0"/>
          </a:p>
        </p:txBody>
      </p:sp>
      <p:sp>
        <p:nvSpPr>
          <p:cNvPr id="8" name="ZoneTexte 7">
            <a:extLst>
              <a:ext uri="{FF2B5EF4-FFF2-40B4-BE49-F238E27FC236}">
                <a16:creationId xmlns:a16="http://schemas.microsoft.com/office/drawing/2014/main" id="{0E832F8E-3B11-C04C-C18B-C9B9E9A24442}"/>
              </a:ext>
            </a:extLst>
          </p:cNvPr>
          <p:cNvSpPr txBox="1"/>
          <p:nvPr/>
        </p:nvSpPr>
        <p:spPr>
          <a:xfrm>
            <a:off x="1380662" y="2360263"/>
            <a:ext cx="8274714" cy="775020"/>
          </a:xfrm>
          <a:prstGeom prst="rect">
            <a:avLst/>
          </a:prstGeom>
          <a:noFill/>
        </p:spPr>
        <p:txBody>
          <a:bodyPr wrap="square" rtlCol="0">
            <a:spAutoFit/>
          </a:bodyPr>
          <a:lstStyle/>
          <a:p>
            <a:pPr marL="609600" indent="-609600">
              <a:lnSpc>
                <a:spcPct val="130000"/>
              </a:lnSpc>
              <a:spcBef>
                <a:spcPct val="0"/>
              </a:spcBef>
              <a:buClrTx/>
              <a:buSzTx/>
              <a:buFontTx/>
              <a:buNone/>
            </a:pPr>
            <a:r>
              <a:rPr lang="fr-FR" altLang="fr-FR" sz="1800" b="1" i="1" u="sng" dirty="0">
                <a:solidFill>
                  <a:srgbClr val="3333CC"/>
                </a:solidFill>
                <a:latin typeface="+mn-lt"/>
              </a:rPr>
              <a:t>SGBD</a:t>
            </a:r>
            <a:r>
              <a:rPr lang="fr-FR" altLang="fr-FR" sz="1800" dirty="0">
                <a:latin typeface="+mn-lt"/>
              </a:rPr>
              <a:t> : </a:t>
            </a:r>
            <a:r>
              <a:rPr lang="fr-FR" altLang="fr-FR" sz="1800" b="1" dirty="0">
                <a:solidFill>
                  <a:schemeClr val="hlink"/>
                </a:solidFill>
              </a:rPr>
              <a:t>Un SGBD</a:t>
            </a:r>
            <a:r>
              <a:rPr lang="fr-FR" altLang="fr-FR" sz="1800" dirty="0">
                <a:solidFill>
                  <a:srgbClr val="800080"/>
                </a:solidFill>
              </a:rPr>
              <a:t> est un logiciel qui permet à un utilisateur d’interagir avec une BD (stocker, accéder, mettre à jour des données ).</a:t>
            </a:r>
          </a:p>
        </p:txBody>
      </p:sp>
      <p:sp>
        <p:nvSpPr>
          <p:cNvPr id="10" name="Espace réservé du numéro de diapositive 9">
            <a:extLst>
              <a:ext uri="{FF2B5EF4-FFF2-40B4-BE49-F238E27FC236}">
                <a16:creationId xmlns:a16="http://schemas.microsoft.com/office/drawing/2014/main" id="{CF007C7F-2987-4AB7-910C-D2AEEA2B1ABC}"/>
              </a:ext>
            </a:extLst>
          </p:cNvPr>
          <p:cNvSpPr>
            <a:spLocks noGrp="1"/>
          </p:cNvSpPr>
          <p:nvPr>
            <p:ph type="sldNum" sz="quarter" idx="12"/>
          </p:nvPr>
        </p:nvSpPr>
        <p:spPr>
          <a:xfrm>
            <a:off x="4397829" y="6442992"/>
            <a:ext cx="2743200" cy="365125"/>
          </a:xfrm>
        </p:spPr>
        <p:txBody>
          <a:bodyPr/>
          <a:lstStyle/>
          <a:p>
            <a:pPr algn="ctr"/>
            <a:fld id="{14385F30-F5BB-45A0-A756-346F67DA10C3}" type="slidenum">
              <a:rPr lang="en-US" smtClean="0"/>
              <a:pPr algn="ctr"/>
              <a:t>41</a:t>
            </a:fld>
            <a:endParaRPr lang="en-US" dirty="0"/>
          </a:p>
        </p:txBody>
      </p:sp>
    </p:spTree>
    <p:extLst>
      <p:ext uri="{BB962C8B-B14F-4D97-AF65-F5344CB8AC3E}">
        <p14:creationId xmlns:p14="http://schemas.microsoft.com/office/powerpoint/2010/main" val="230777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III. </a:t>
            </a:r>
            <a:r>
              <a:rPr lang="fr-FR" altLang="fr-FR" sz="2400" b="1" dirty="0">
                <a:solidFill>
                  <a:srgbClr val="009900"/>
                </a:solidFill>
              </a:rPr>
              <a:t>Système de gestion de données(SGBD)</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955BB0B3-CAFA-1260-8549-CCFF6F7C0627}"/>
              </a:ext>
            </a:extLst>
          </p:cNvPr>
          <p:cNvSpPr txBox="1">
            <a:spLocks noChangeArrowheads="1"/>
          </p:cNvSpPr>
          <p:nvPr/>
        </p:nvSpPr>
        <p:spPr>
          <a:xfrm>
            <a:off x="1531444" y="1879125"/>
            <a:ext cx="8496300" cy="44667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30000"/>
              </a:lnSpc>
              <a:spcBef>
                <a:spcPct val="0"/>
              </a:spcBef>
              <a:buClrTx/>
              <a:buFontTx/>
              <a:buNone/>
            </a:pPr>
            <a:r>
              <a:rPr lang="fr-FR" altLang="fr-FR" sz="1800" b="1" dirty="0">
                <a:solidFill>
                  <a:srgbClr val="C00000"/>
                </a:solidFill>
              </a:rPr>
              <a:t>2-Fonctions d’un SGBD</a:t>
            </a:r>
            <a:r>
              <a:rPr lang="fr-FR" altLang="fr-FR" sz="1600" b="1" dirty="0">
                <a:solidFill>
                  <a:srgbClr val="C00000"/>
                </a:solidFill>
              </a:rPr>
              <a:t> </a:t>
            </a:r>
          </a:p>
          <a:p>
            <a:pPr marL="609600" indent="-609600">
              <a:lnSpc>
                <a:spcPct val="130000"/>
              </a:lnSpc>
              <a:spcBef>
                <a:spcPct val="0"/>
              </a:spcBef>
              <a:buClrTx/>
              <a:buFontTx/>
              <a:buNone/>
            </a:pPr>
            <a:endParaRPr lang="fr-FR" altLang="fr-FR" sz="900" dirty="0">
              <a:solidFill>
                <a:srgbClr val="6666FF"/>
              </a:solidFill>
            </a:endParaRPr>
          </a:p>
          <a:p>
            <a:pPr marL="609600" indent="-609600">
              <a:lnSpc>
                <a:spcPct val="130000"/>
              </a:lnSpc>
              <a:spcBef>
                <a:spcPct val="0"/>
              </a:spcBef>
              <a:buClrTx/>
              <a:buFontTx/>
              <a:buNone/>
            </a:pPr>
            <a:r>
              <a:rPr lang="fr-FR" altLang="fr-FR" sz="1600" dirty="0"/>
              <a:t>Un SGBD permet principalement </a:t>
            </a:r>
            <a:r>
              <a:rPr lang="fr-FR" altLang="fr-FR" sz="1600" dirty="0">
                <a:solidFill>
                  <a:srgbClr val="3333CC"/>
                </a:solidFill>
              </a:rPr>
              <a:t>d’organiser les données</a:t>
            </a:r>
            <a:r>
              <a:rPr lang="fr-FR" altLang="fr-FR" sz="1600" dirty="0"/>
              <a:t> sur les supports, et fournit les </a:t>
            </a:r>
          </a:p>
          <a:p>
            <a:pPr marL="609600" indent="-609600">
              <a:lnSpc>
                <a:spcPct val="130000"/>
              </a:lnSpc>
              <a:spcBef>
                <a:spcPct val="0"/>
              </a:spcBef>
              <a:buClrTx/>
              <a:buFontTx/>
              <a:buNone/>
            </a:pPr>
            <a:r>
              <a:rPr lang="fr-FR" altLang="fr-FR" sz="1600" dirty="0"/>
              <a:t>procédures de manipulation de ces mêmes données (recherche, sélection, mise à jour..)</a:t>
            </a:r>
          </a:p>
          <a:p>
            <a:pPr marL="609600" indent="-609600">
              <a:lnSpc>
                <a:spcPct val="130000"/>
              </a:lnSpc>
              <a:spcBef>
                <a:spcPct val="0"/>
              </a:spcBef>
              <a:buClrTx/>
              <a:buFontTx/>
              <a:buNone/>
            </a:pPr>
            <a:r>
              <a:rPr lang="fr-FR" altLang="fr-FR" sz="1600" u="sng" dirty="0">
                <a:solidFill>
                  <a:srgbClr val="CC3300"/>
                </a:solidFill>
              </a:rPr>
              <a:t>Mais il a d’autres fonctions:</a:t>
            </a:r>
          </a:p>
          <a:p>
            <a:pPr marL="609600" indent="-609600">
              <a:lnSpc>
                <a:spcPct val="130000"/>
              </a:lnSpc>
              <a:spcBef>
                <a:spcPct val="0"/>
              </a:spcBef>
              <a:buClrTx/>
              <a:buFontTx/>
              <a:buNone/>
            </a:pPr>
            <a:endParaRPr lang="fr-FR" altLang="fr-FR" sz="1600" u="sng" dirty="0">
              <a:solidFill>
                <a:srgbClr val="CC3300"/>
              </a:solidFill>
            </a:endParaRPr>
          </a:p>
          <a:p>
            <a:pPr marL="609600" indent="-609600">
              <a:lnSpc>
                <a:spcPct val="130000"/>
              </a:lnSpc>
              <a:spcBef>
                <a:spcPct val="0"/>
              </a:spcBef>
              <a:buClrTx/>
              <a:buFontTx/>
              <a:buNone/>
            </a:pPr>
            <a:r>
              <a:rPr lang="fr-FR" altLang="fr-FR" sz="1600" b="1" u="sng" dirty="0">
                <a:solidFill>
                  <a:srgbClr val="3333CC"/>
                </a:solidFill>
              </a:rPr>
              <a:t>1. Description</a:t>
            </a:r>
            <a:r>
              <a:rPr lang="fr-FR" altLang="fr-FR" sz="1600" b="1" dirty="0">
                <a:solidFill>
                  <a:srgbClr val="3333CC"/>
                </a:solidFill>
              </a:rPr>
              <a:t>:</a:t>
            </a:r>
            <a:r>
              <a:rPr lang="fr-FR" altLang="fr-FR" sz="1600" dirty="0">
                <a:solidFill>
                  <a:srgbClr val="CC3300"/>
                </a:solidFill>
              </a:rPr>
              <a:t> </a:t>
            </a:r>
            <a:r>
              <a:rPr lang="fr-FR" altLang="fr-FR" sz="1600" dirty="0"/>
              <a:t>le SGBD doit mettre à la disposition de l’utilisateur un outils pour décrire </a:t>
            </a:r>
          </a:p>
          <a:p>
            <a:pPr marL="609600" indent="-609600">
              <a:lnSpc>
                <a:spcPct val="130000"/>
              </a:lnSpc>
              <a:spcBef>
                <a:spcPct val="0"/>
              </a:spcBef>
              <a:buClrTx/>
              <a:buFontTx/>
              <a:buNone/>
            </a:pPr>
            <a:r>
              <a:rPr lang="fr-FR" altLang="fr-FR" sz="1600" dirty="0"/>
              <a:t>l’ensemble de données qui sont stockées dans la BD. Il y a différents niveaux de description</a:t>
            </a:r>
          </a:p>
          <a:p>
            <a:pPr marL="609600" indent="-609600">
              <a:lnSpc>
                <a:spcPct val="130000"/>
              </a:lnSpc>
              <a:spcBef>
                <a:spcPct val="0"/>
              </a:spcBef>
              <a:buClrTx/>
              <a:buFontTx/>
              <a:buNone/>
            </a:pPr>
            <a:r>
              <a:rPr lang="fr-FR" altLang="fr-FR" sz="1600" dirty="0"/>
              <a:t>de ces données: </a:t>
            </a:r>
          </a:p>
          <a:p>
            <a:pPr marL="609600" indent="-609600">
              <a:lnSpc>
                <a:spcPct val="130000"/>
              </a:lnSpc>
              <a:spcBef>
                <a:spcPct val="0"/>
              </a:spcBef>
              <a:buClrTx/>
              <a:buFontTx/>
              <a:buNone/>
            </a:pPr>
            <a:r>
              <a:rPr lang="fr-FR" altLang="fr-FR" sz="1600" dirty="0"/>
              <a:t>	-description logique: perception de la BD par l’utilisateur</a:t>
            </a:r>
          </a:p>
          <a:p>
            <a:pPr marL="609600" indent="-609600">
              <a:lnSpc>
                <a:spcPct val="130000"/>
              </a:lnSpc>
              <a:spcBef>
                <a:spcPct val="0"/>
              </a:spcBef>
              <a:buClrTx/>
              <a:buFontTx/>
              <a:buNone/>
            </a:pPr>
            <a:r>
              <a:rPr lang="fr-FR" altLang="fr-FR" sz="1600" dirty="0"/>
              <a:t>	-description physique: organisation des données sur les supports physiques</a:t>
            </a:r>
          </a:p>
          <a:p>
            <a:pPr marL="609600" indent="-609600">
              <a:lnSpc>
                <a:spcPct val="130000"/>
              </a:lnSpc>
              <a:spcBef>
                <a:spcPct val="0"/>
              </a:spcBef>
              <a:buClrTx/>
              <a:buFontTx/>
              <a:buNone/>
            </a:pPr>
            <a:endParaRPr lang="fr-FR" altLang="fr-FR" sz="900" dirty="0"/>
          </a:p>
          <a:p>
            <a:pPr marL="609600" indent="-609600">
              <a:lnSpc>
                <a:spcPct val="130000"/>
              </a:lnSpc>
              <a:spcBef>
                <a:spcPct val="0"/>
              </a:spcBef>
              <a:buClrTx/>
              <a:buFontTx/>
              <a:buNone/>
            </a:pPr>
            <a:r>
              <a:rPr lang="fr-FR" altLang="fr-FR" sz="1600" dirty="0"/>
              <a:t>La description se fait par un langage de définition de données (</a:t>
            </a:r>
            <a:r>
              <a:rPr lang="fr-FR" altLang="fr-FR" sz="1600" b="1" dirty="0">
                <a:solidFill>
                  <a:srgbClr val="3333CC"/>
                </a:solidFill>
              </a:rPr>
              <a:t>LDD</a:t>
            </a:r>
            <a:r>
              <a:rPr lang="fr-FR" altLang="fr-FR" sz="1600" dirty="0"/>
              <a:t>) propre à chaque</a:t>
            </a:r>
          </a:p>
          <a:p>
            <a:pPr marL="609600" indent="-609600">
              <a:lnSpc>
                <a:spcPct val="130000"/>
              </a:lnSpc>
              <a:spcBef>
                <a:spcPct val="0"/>
              </a:spcBef>
              <a:buClrTx/>
              <a:buFontTx/>
              <a:buNone/>
            </a:pPr>
            <a:r>
              <a:rPr lang="fr-FR" altLang="fr-FR" sz="1600" dirty="0"/>
              <a:t>SGBD</a:t>
            </a:r>
          </a:p>
        </p:txBody>
      </p:sp>
      <p:sp>
        <p:nvSpPr>
          <p:cNvPr id="5" name="Espace réservé du numéro de diapositive 4">
            <a:extLst>
              <a:ext uri="{FF2B5EF4-FFF2-40B4-BE49-F238E27FC236}">
                <a16:creationId xmlns:a16="http://schemas.microsoft.com/office/drawing/2014/main" id="{B0FF865D-EDA2-BD24-33E9-B966FC1B8B2F}"/>
              </a:ext>
            </a:extLst>
          </p:cNvPr>
          <p:cNvSpPr>
            <a:spLocks noGrp="1"/>
          </p:cNvSpPr>
          <p:nvPr>
            <p:ph type="sldNum" sz="quarter" idx="12"/>
          </p:nvPr>
        </p:nvSpPr>
        <p:spPr>
          <a:xfrm>
            <a:off x="4407994" y="6433068"/>
            <a:ext cx="2743200" cy="365125"/>
          </a:xfrm>
        </p:spPr>
        <p:txBody>
          <a:bodyPr/>
          <a:lstStyle/>
          <a:p>
            <a:pPr algn="ctr"/>
            <a:fld id="{14385F30-F5BB-45A0-A756-346F67DA10C3}" type="slidenum">
              <a:rPr lang="en-US" smtClean="0"/>
              <a:pPr algn="ctr"/>
              <a:t>42</a:t>
            </a:fld>
            <a:endParaRPr lang="en-US" dirty="0"/>
          </a:p>
        </p:txBody>
      </p:sp>
    </p:spTree>
    <p:extLst>
      <p:ext uri="{BB962C8B-B14F-4D97-AF65-F5344CB8AC3E}">
        <p14:creationId xmlns:p14="http://schemas.microsoft.com/office/powerpoint/2010/main" val="694190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III. </a:t>
            </a:r>
            <a:r>
              <a:rPr lang="fr-FR" altLang="fr-FR" sz="2400" b="1" dirty="0">
                <a:solidFill>
                  <a:srgbClr val="009900"/>
                </a:solidFill>
              </a:rPr>
              <a:t>Système de gestion de données(SGBD)</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5F62462C-F14B-1025-41F2-42B7ED3AA842}"/>
              </a:ext>
            </a:extLst>
          </p:cNvPr>
          <p:cNvSpPr txBox="1">
            <a:spLocks noChangeArrowheads="1"/>
          </p:cNvSpPr>
          <p:nvPr/>
        </p:nvSpPr>
        <p:spPr>
          <a:xfrm>
            <a:off x="1328090" y="1574932"/>
            <a:ext cx="8496300" cy="46799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30000"/>
              </a:lnSpc>
              <a:spcBef>
                <a:spcPct val="0"/>
              </a:spcBef>
              <a:buClrTx/>
              <a:buFontTx/>
              <a:buNone/>
            </a:pPr>
            <a:r>
              <a:rPr lang="fr-FR" altLang="fr-FR" sz="1800" b="1" dirty="0">
                <a:solidFill>
                  <a:srgbClr val="C00000"/>
                </a:solidFill>
              </a:rPr>
              <a:t>2- Fonctions d’un SGBD</a:t>
            </a:r>
            <a:r>
              <a:rPr lang="fr-FR" altLang="fr-FR" sz="1600" b="1" dirty="0">
                <a:solidFill>
                  <a:srgbClr val="C00000"/>
                </a:solidFill>
              </a:rPr>
              <a:t> </a:t>
            </a:r>
          </a:p>
          <a:p>
            <a:pPr marL="609600" indent="-609600">
              <a:lnSpc>
                <a:spcPct val="130000"/>
              </a:lnSpc>
              <a:spcBef>
                <a:spcPct val="0"/>
              </a:spcBef>
              <a:buClrTx/>
              <a:buFontTx/>
              <a:buNone/>
            </a:pPr>
            <a:endParaRPr lang="fr-FR" altLang="fr-FR" sz="900" dirty="0">
              <a:solidFill>
                <a:srgbClr val="6666FF"/>
              </a:solidFill>
            </a:endParaRPr>
          </a:p>
          <a:p>
            <a:pPr marL="609600" indent="-609600">
              <a:lnSpc>
                <a:spcPct val="130000"/>
              </a:lnSpc>
              <a:spcBef>
                <a:spcPct val="0"/>
              </a:spcBef>
              <a:buClrTx/>
              <a:buFontTx/>
              <a:buNone/>
            </a:pPr>
            <a:r>
              <a:rPr lang="fr-FR" altLang="fr-FR" sz="1600" b="1" u="sng" dirty="0">
                <a:solidFill>
                  <a:srgbClr val="3333CC"/>
                </a:solidFill>
              </a:rPr>
              <a:t>2. Utilisation</a:t>
            </a:r>
            <a:r>
              <a:rPr lang="fr-FR" altLang="fr-FR" sz="1600" b="1" dirty="0">
                <a:solidFill>
                  <a:srgbClr val="3333CC"/>
                </a:solidFill>
              </a:rPr>
              <a:t>:</a:t>
            </a:r>
            <a:r>
              <a:rPr lang="fr-FR" altLang="fr-FR" sz="1600" dirty="0">
                <a:solidFill>
                  <a:srgbClr val="CC3300"/>
                </a:solidFill>
              </a:rPr>
              <a:t> </a:t>
            </a:r>
            <a:r>
              <a:rPr lang="fr-FR" altLang="fr-FR" sz="1600" dirty="0"/>
              <a:t>offrir à l’utilisateur une </a:t>
            </a:r>
            <a:r>
              <a:rPr lang="fr-FR" altLang="fr-FR" sz="1600" dirty="0">
                <a:solidFill>
                  <a:srgbClr val="3333CC"/>
                </a:solidFill>
              </a:rPr>
              <a:t>interaction</a:t>
            </a:r>
            <a:r>
              <a:rPr lang="fr-FR" altLang="fr-FR" sz="1600" dirty="0"/>
              <a:t> avec la BD (rechercher, sélectionner et</a:t>
            </a:r>
          </a:p>
          <a:p>
            <a:pPr marL="609600" indent="-609600">
              <a:lnSpc>
                <a:spcPct val="130000"/>
              </a:lnSpc>
              <a:spcBef>
                <a:spcPct val="0"/>
              </a:spcBef>
              <a:buClrTx/>
              <a:buFontTx/>
              <a:buNone/>
            </a:pPr>
            <a:r>
              <a:rPr lang="fr-FR" altLang="fr-FR" sz="1600" dirty="0"/>
              <a:t>modifier) .</a:t>
            </a:r>
          </a:p>
          <a:p>
            <a:pPr marL="609600" indent="-609600">
              <a:lnSpc>
                <a:spcPct val="130000"/>
              </a:lnSpc>
              <a:spcBef>
                <a:spcPct val="0"/>
              </a:spcBef>
              <a:buClrTx/>
              <a:buFontTx/>
              <a:buNone/>
            </a:pPr>
            <a:endParaRPr lang="fr-FR" altLang="fr-FR" sz="900" dirty="0"/>
          </a:p>
          <a:p>
            <a:pPr marL="609600" indent="-609600">
              <a:lnSpc>
                <a:spcPct val="130000"/>
              </a:lnSpc>
              <a:spcBef>
                <a:spcPct val="0"/>
              </a:spcBef>
              <a:buClrTx/>
              <a:buFontTx/>
              <a:buNone/>
            </a:pPr>
            <a:r>
              <a:rPr lang="fr-FR" altLang="fr-FR" sz="1600" dirty="0"/>
              <a:t>Il existe 2 façon pour interroger la BD: </a:t>
            </a:r>
          </a:p>
          <a:p>
            <a:pPr marL="609600" indent="-609600">
              <a:lnSpc>
                <a:spcPct val="130000"/>
              </a:lnSpc>
              <a:spcBef>
                <a:spcPct val="0"/>
              </a:spcBef>
              <a:buClrTx/>
              <a:buFontTx/>
              <a:buNone/>
            </a:pPr>
            <a:r>
              <a:rPr lang="fr-FR" altLang="fr-FR" sz="1600" dirty="0"/>
              <a:t>		- par programmes d’application (informaticiens)</a:t>
            </a:r>
          </a:p>
          <a:p>
            <a:pPr marL="609600" indent="-609600">
              <a:lnSpc>
                <a:spcPct val="130000"/>
              </a:lnSpc>
              <a:spcBef>
                <a:spcPct val="0"/>
              </a:spcBef>
              <a:buClrTx/>
              <a:buFontTx/>
              <a:buNone/>
            </a:pPr>
            <a:r>
              <a:rPr lang="fr-FR" altLang="fr-FR" sz="1600" dirty="0"/>
              <a:t>		- avec langage de requêtes (non informaticien)</a:t>
            </a:r>
          </a:p>
          <a:p>
            <a:pPr marL="609600" indent="-609600">
              <a:lnSpc>
                <a:spcPct val="130000"/>
              </a:lnSpc>
              <a:spcBef>
                <a:spcPct val="0"/>
              </a:spcBef>
              <a:buClrTx/>
              <a:buFontTx/>
              <a:buNone/>
            </a:pPr>
            <a:endParaRPr lang="fr-FR" altLang="fr-FR" sz="900" dirty="0"/>
          </a:p>
          <a:p>
            <a:pPr marL="609600" indent="-609600">
              <a:lnSpc>
                <a:spcPct val="130000"/>
              </a:lnSpc>
              <a:spcBef>
                <a:spcPct val="0"/>
              </a:spcBef>
              <a:buClrTx/>
              <a:buFontTx/>
              <a:buNone/>
            </a:pPr>
            <a:r>
              <a:rPr lang="fr-FR" altLang="fr-FR" sz="1600" dirty="0"/>
              <a:t>Cette utilisation se fait par un langage de manipulation de données (</a:t>
            </a:r>
            <a:r>
              <a:rPr lang="fr-FR" altLang="fr-FR" sz="1600" b="1" dirty="0">
                <a:solidFill>
                  <a:srgbClr val="3333CC"/>
                </a:solidFill>
              </a:rPr>
              <a:t>LMD</a:t>
            </a:r>
            <a:r>
              <a:rPr lang="fr-FR" altLang="fr-FR" sz="1600" dirty="0"/>
              <a:t>)</a:t>
            </a:r>
          </a:p>
          <a:p>
            <a:pPr marL="609600" indent="-609600">
              <a:lnSpc>
                <a:spcPct val="130000"/>
              </a:lnSpc>
              <a:spcBef>
                <a:spcPct val="0"/>
              </a:spcBef>
              <a:buClrTx/>
              <a:buFontTx/>
              <a:buNone/>
            </a:pPr>
            <a:endParaRPr lang="fr-FR" altLang="fr-FR" sz="900" dirty="0"/>
          </a:p>
          <a:p>
            <a:pPr marL="609600" indent="-609600">
              <a:lnSpc>
                <a:spcPct val="130000"/>
              </a:lnSpc>
              <a:spcBef>
                <a:spcPct val="0"/>
              </a:spcBef>
              <a:buClrTx/>
              <a:buFontTx/>
              <a:buNone/>
            </a:pPr>
            <a:r>
              <a:rPr lang="fr-FR" altLang="fr-FR" sz="1600" b="1" u="sng" dirty="0">
                <a:solidFill>
                  <a:srgbClr val="3333CC"/>
                </a:solidFill>
              </a:rPr>
              <a:t>3. Intégrité</a:t>
            </a:r>
            <a:r>
              <a:rPr lang="fr-FR" altLang="fr-FR" sz="1600" b="1" dirty="0">
                <a:solidFill>
                  <a:srgbClr val="3333CC"/>
                </a:solidFill>
              </a:rPr>
              <a:t>:</a:t>
            </a:r>
            <a:r>
              <a:rPr lang="fr-FR" altLang="fr-FR" sz="1600" dirty="0">
                <a:solidFill>
                  <a:srgbClr val="CC3300"/>
                </a:solidFill>
              </a:rPr>
              <a:t> </a:t>
            </a:r>
            <a:r>
              <a:rPr lang="fr-FR" altLang="fr-FR" sz="1600" dirty="0"/>
              <a:t>offrir à l’utilisateur la possibilité de </a:t>
            </a:r>
            <a:r>
              <a:rPr lang="fr-FR" altLang="fr-FR" sz="1600" dirty="0">
                <a:solidFill>
                  <a:srgbClr val="3333CC"/>
                </a:solidFill>
              </a:rPr>
              <a:t>définir des règles</a:t>
            </a:r>
            <a:r>
              <a:rPr lang="fr-FR" altLang="fr-FR" sz="1600" dirty="0"/>
              <a:t> qui permettent de </a:t>
            </a:r>
          </a:p>
          <a:p>
            <a:pPr marL="609600" indent="-609600">
              <a:lnSpc>
                <a:spcPct val="130000"/>
              </a:lnSpc>
              <a:spcBef>
                <a:spcPct val="0"/>
              </a:spcBef>
              <a:buClrTx/>
              <a:buFontTx/>
              <a:buNone/>
            </a:pPr>
            <a:r>
              <a:rPr lang="fr-FR" altLang="fr-FR" sz="1600" dirty="0"/>
              <a:t>maintenir l’intégrité de la BD (règles ou contraintes d’intégrité: propriétés qui devront être </a:t>
            </a:r>
          </a:p>
          <a:p>
            <a:pPr marL="609600" indent="-609600">
              <a:lnSpc>
                <a:spcPct val="130000"/>
              </a:lnSpc>
              <a:spcBef>
                <a:spcPct val="0"/>
              </a:spcBef>
              <a:buClrTx/>
              <a:buFontTx/>
              <a:buNone/>
            </a:pPr>
            <a:r>
              <a:rPr lang="fr-FR" altLang="fr-FR" sz="1600" dirty="0"/>
              <a:t>toujours vérifiées).</a:t>
            </a:r>
          </a:p>
          <a:p>
            <a:pPr marL="609600" indent="-609600">
              <a:lnSpc>
                <a:spcPct val="130000"/>
              </a:lnSpc>
              <a:spcBef>
                <a:spcPct val="0"/>
              </a:spcBef>
              <a:buClrTx/>
              <a:buFontTx/>
              <a:buNone/>
            </a:pPr>
            <a:r>
              <a:rPr lang="fr-FR" altLang="fr-FR" sz="1600" dirty="0"/>
              <a:t>			Exemple: 0&lt;Note&lt;20 ou note = -1 (absent)</a:t>
            </a:r>
          </a:p>
        </p:txBody>
      </p:sp>
      <p:sp>
        <p:nvSpPr>
          <p:cNvPr id="6" name="Espace réservé du numéro de diapositive 5">
            <a:extLst>
              <a:ext uri="{FF2B5EF4-FFF2-40B4-BE49-F238E27FC236}">
                <a16:creationId xmlns:a16="http://schemas.microsoft.com/office/drawing/2014/main" id="{2A63CDF4-8D58-592B-FFE6-025DA69B7BED}"/>
              </a:ext>
            </a:extLst>
          </p:cNvPr>
          <p:cNvSpPr>
            <a:spLocks noGrp="1"/>
          </p:cNvSpPr>
          <p:nvPr>
            <p:ph type="sldNum" sz="quarter" idx="12"/>
          </p:nvPr>
        </p:nvSpPr>
        <p:spPr>
          <a:xfrm>
            <a:off x="4204640" y="6425917"/>
            <a:ext cx="2743200" cy="365125"/>
          </a:xfrm>
        </p:spPr>
        <p:txBody>
          <a:bodyPr/>
          <a:lstStyle/>
          <a:p>
            <a:pPr algn="ctr"/>
            <a:fld id="{14385F30-F5BB-45A0-A756-346F67DA10C3}" type="slidenum">
              <a:rPr lang="en-US" smtClean="0"/>
              <a:pPr algn="ctr"/>
              <a:t>43</a:t>
            </a:fld>
            <a:endParaRPr lang="en-US" dirty="0"/>
          </a:p>
        </p:txBody>
      </p:sp>
    </p:spTree>
    <p:extLst>
      <p:ext uri="{BB962C8B-B14F-4D97-AF65-F5344CB8AC3E}">
        <p14:creationId xmlns:p14="http://schemas.microsoft.com/office/powerpoint/2010/main" val="1869726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III. </a:t>
            </a:r>
            <a:r>
              <a:rPr lang="fr-FR" altLang="fr-FR" sz="2400" b="1" dirty="0">
                <a:solidFill>
                  <a:srgbClr val="009900"/>
                </a:solidFill>
              </a:rPr>
              <a:t>Système de gestion de données(SGBD)</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6F4192BC-F9A2-8E00-9B9D-CF07E7CB7EF5}"/>
              </a:ext>
            </a:extLst>
          </p:cNvPr>
          <p:cNvSpPr txBox="1">
            <a:spLocks noChangeArrowheads="1"/>
          </p:cNvSpPr>
          <p:nvPr/>
        </p:nvSpPr>
        <p:spPr>
          <a:xfrm>
            <a:off x="1328090" y="1747214"/>
            <a:ext cx="8496300" cy="4392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30000"/>
              </a:lnSpc>
              <a:spcBef>
                <a:spcPct val="0"/>
              </a:spcBef>
              <a:buClrTx/>
              <a:buFontTx/>
              <a:buNone/>
            </a:pPr>
            <a:r>
              <a:rPr lang="fr-FR" altLang="fr-FR" sz="1800" b="1" dirty="0">
                <a:solidFill>
                  <a:srgbClr val="C00000"/>
                </a:solidFill>
              </a:rPr>
              <a:t>2- Fonctions d’un SGBD</a:t>
            </a:r>
            <a:r>
              <a:rPr lang="fr-FR" altLang="fr-FR" sz="1600" b="1" dirty="0">
                <a:solidFill>
                  <a:srgbClr val="C00000"/>
                </a:solidFill>
              </a:rPr>
              <a:t> </a:t>
            </a:r>
          </a:p>
          <a:p>
            <a:pPr marL="609600" indent="-609600">
              <a:lnSpc>
                <a:spcPct val="130000"/>
              </a:lnSpc>
              <a:spcBef>
                <a:spcPct val="0"/>
              </a:spcBef>
              <a:buClrTx/>
              <a:buFontTx/>
              <a:buNone/>
            </a:pPr>
            <a:endParaRPr lang="fr-FR" altLang="fr-FR" sz="900" dirty="0">
              <a:solidFill>
                <a:srgbClr val="6666FF"/>
              </a:solidFill>
            </a:endParaRPr>
          </a:p>
          <a:p>
            <a:pPr marL="609600" indent="-609600">
              <a:lnSpc>
                <a:spcPct val="130000"/>
              </a:lnSpc>
              <a:spcBef>
                <a:spcPct val="0"/>
              </a:spcBef>
              <a:buClrTx/>
              <a:buFontTx/>
              <a:buNone/>
            </a:pPr>
            <a:r>
              <a:rPr lang="fr-FR" altLang="fr-FR" sz="1600" b="1" u="sng" dirty="0">
                <a:solidFill>
                  <a:srgbClr val="3333CC"/>
                </a:solidFill>
              </a:rPr>
              <a:t>4. Confidentialité </a:t>
            </a:r>
            <a:r>
              <a:rPr lang="fr-FR" altLang="fr-FR" sz="1600" b="1" dirty="0">
                <a:solidFill>
                  <a:srgbClr val="3333CC"/>
                </a:solidFill>
              </a:rPr>
              <a:t>:</a:t>
            </a:r>
            <a:r>
              <a:rPr lang="fr-FR" altLang="fr-FR" sz="1600" dirty="0">
                <a:solidFill>
                  <a:srgbClr val="CC3300"/>
                </a:solidFill>
              </a:rPr>
              <a:t> </a:t>
            </a:r>
            <a:r>
              <a:rPr lang="fr-FR" altLang="fr-FR" sz="1600" dirty="0"/>
              <a:t>puisqu’une BD est partagée par plusieurs utilisateurs, certains sous </a:t>
            </a:r>
          </a:p>
          <a:p>
            <a:pPr marL="609600" indent="-609600">
              <a:lnSpc>
                <a:spcPct val="130000"/>
              </a:lnSpc>
              <a:spcBef>
                <a:spcPct val="0"/>
              </a:spcBef>
              <a:buClrTx/>
              <a:buFontTx/>
              <a:buNone/>
            </a:pPr>
            <a:r>
              <a:rPr lang="fr-FR" altLang="fr-FR" sz="1600" dirty="0"/>
              <a:t>ensembles ne doivent être accessibles que par des personnes autorisées. </a:t>
            </a:r>
          </a:p>
          <a:p>
            <a:pPr marL="609600" indent="-609600">
              <a:lnSpc>
                <a:spcPct val="130000"/>
              </a:lnSpc>
              <a:spcBef>
                <a:spcPct val="0"/>
              </a:spcBef>
              <a:buClrTx/>
              <a:buFontTx/>
              <a:buNone/>
            </a:pPr>
            <a:r>
              <a:rPr lang="fr-FR" altLang="fr-FR" sz="1600" dirty="0"/>
              <a:t>Le SGBD doit offrir des mécanismes permettant de </a:t>
            </a:r>
            <a:r>
              <a:rPr lang="fr-FR" altLang="fr-FR" sz="1600" dirty="0">
                <a:solidFill>
                  <a:srgbClr val="3333CC"/>
                </a:solidFill>
              </a:rPr>
              <a:t>vérifier les droits d’accès </a:t>
            </a:r>
            <a:r>
              <a:rPr lang="fr-FR" altLang="fr-FR" sz="1600" dirty="0"/>
              <a:t>des utilisateurs</a:t>
            </a:r>
          </a:p>
          <a:p>
            <a:pPr marL="609600" indent="-609600">
              <a:lnSpc>
                <a:spcPct val="130000"/>
              </a:lnSpc>
              <a:spcBef>
                <a:spcPct val="0"/>
              </a:spcBef>
              <a:buClrTx/>
              <a:buFontTx/>
              <a:buNone/>
            </a:pPr>
            <a:r>
              <a:rPr lang="fr-FR" altLang="fr-FR" sz="1600" dirty="0"/>
              <a:t>(mots de passe, rôle..)</a:t>
            </a:r>
          </a:p>
          <a:p>
            <a:pPr marL="609600" indent="-609600">
              <a:lnSpc>
                <a:spcPct val="130000"/>
              </a:lnSpc>
              <a:spcBef>
                <a:spcPct val="0"/>
              </a:spcBef>
              <a:buClrTx/>
              <a:buFontTx/>
              <a:buNone/>
            </a:pPr>
            <a:r>
              <a:rPr lang="fr-FR" altLang="fr-FR" sz="1600" dirty="0"/>
              <a:t>Exemple:  …….</a:t>
            </a:r>
          </a:p>
          <a:p>
            <a:pPr marL="609600" indent="-609600">
              <a:lnSpc>
                <a:spcPct val="130000"/>
              </a:lnSpc>
              <a:spcBef>
                <a:spcPct val="0"/>
              </a:spcBef>
              <a:buClrTx/>
              <a:buFontTx/>
              <a:buNone/>
            </a:pPr>
            <a:endParaRPr lang="fr-FR" altLang="fr-FR" sz="1600" dirty="0"/>
          </a:p>
          <a:p>
            <a:pPr marL="609600" indent="-609600">
              <a:lnSpc>
                <a:spcPct val="130000"/>
              </a:lnSpc>
              <a:spcBef>
                <a:spcPct val="0"/>
              </a:spcBef>
              <a:buClrTx/>
              <a:buFontTx/>
              <a:buNone/>
            </a:pPr>
            <a:r>
              <a:rPr lang="fr-FR" altLang="fr-FR" sz="1600" b="1" u="sng" dirty="0">
                <a:solidFill>
                  <a:srgbClr val="3333CC"/>
                </a:solidFill>
              </a:rPr>
              <a:t>5. Synchronisation d’accès ou concurrence d’accès </a:t>
            </a:r>
            <a:r>
              <a:rPr lang="fr-FR" altLang="fr-FR" sz="1600" b="1" dirty="0">
                <a:solidFill>
                  <a:srgbClr val="3333CC"/>
                </a:solidFill>
              </a:rPr>
              <a:t>:</a:t>
            </a:r>
            <a:r>
              <a:rPr lang="fr-FR" altLang="fr-FR" sz="1600" dirty="0">
                <a:solidFill>
                  <a:srgbClr val="CC3300"/>
                </a:solidFill>
              </a:rPr>
              <a:t> </a:t>
            </a:r>
            <a:r>
              <a:rPr lang="fr-FR" altLang="fr-FR" sz="1600" dirty="0"/>
              <a:t>lorsque les programmes </a:t>
            </a:r>
          </a:p>
          <a:p>
            <a:pPr marL="609600" indent="-609600">
              <a:lnSpc>
                <a:spcPct val="130000"/>
              </a:lnSpc>
              <a:spcBef>
                <a:spcPct val="0"/>
              </a:spcBef>
              <a:buClrTx/>
              <a:buFontTx/>
              <a:buNone/>
            </a:pPr>
            <a:r>
              <a:rPr lang="fr-FR" altLang="fr-FR" sz="1600" dirty="0"/>
              <a:t>d’application accèdent aux même informations au même temps, le SGBD doit offrir les </a:t>
            </a:r>
          </a:p>
          <a:p>
            <a:pPr marL="609600" indent="-609600">
              <a:lnSpc>
                <a:spcPct val="130000"/>
              </a:lnSpc>
              <a:spcBef>
                <a:spcPct val="0"/>
              </a:spcBef>
              <a:buClrTx/>
              <a:buFontTx/>
              <a:buNone/>
            </a:pPr>
            <a:r>
              <a:rPr lang="fr-FR" altLang="fr-FR" sz="1600" dirty="0"/>
              <a:t>mécanismes  pour détecter les cas où il y aurait conflit d’accès et de les traiter correctement </a:t>
            </a:r>
          </a:p>
          <a:p>
            <a:pPr marL="609600" indent="-609600">
              <a:lnSpc>
                <a:spcPct val="130000"/>
              </a:lnSpc>
              <a:spcBef>
                <a:spcPct val="0"/>
              </a:spcBef>
              <a:buClrTx/>
              <a:buFontTx/>
              <a:buNone/>
            </a:pPr>
            <a:r>
              <a:rPr lang="fr-FR" altLang="fr-FR" sz="1600" dirty="0"/>
              <a:t>(problème de lecture fantôme…)</a:t>
            </a:r>
          </a:p>
          <a:p>
            <a:pPr marL="609600" indent="-609600">
              <a:lnSpc>
                <a:spcPct val="130000"/>
              </a:lnSpc>
              <a:spcBef>
                <a:spcPct val="0"/>
              </a:spcBef>
              <a:buClrTx/>
              <a:buFontTx/>
              <a:buNone/>
            </a:pPr>
            <a:endParaRPr lang="fr-FR" altLang="fr-FR" sz="1600" dirty="0"/>
          </a:p>
          <a:p>
            <a:pPr marL="609600" indent="-609600">
              <a:lnSpc>
                <a:spcPct val="130000"/>
              </a:lnSpc>
              <a:spcBef>
                <a:spcPct val="0"/>
              </a:spcBef>
              <a:buClrTx/>
              <a:buFontTx/>
              <a:buNone/>
            </a:pPr>
            <a:endParaRPr lang="fr-FR" altLang="fr-FR" sz="1600" dirty="0"/>
          </a:p>
          <a:p>
            <a:pPr marL="609600" indent="-609600">
              <a:lnSpc>
                <a:spcPct val="130000"/>
              </a:lnSpc>
              <a:spcBef>
                <a:spcPct val="0"/>
              </a:spcBef>
              <a:buClrTx/>
              <a:buFontTx/>
              <a:buNone/>
            </a:pPr>
            <a:endParaRPr lang="fr-FR" altLang="fr-FR" sz="1600" dirty="0">
              <a:solidFill>
                <a:srgbClr val="3333CC"/>
              </a:solidFill>
            </a:endParaRPr>
          </a:p>
          <a:p>
            <a:pPr marL="609600" indent="-609600">
              <a:lnSpc>
                <a:spcPct val="130000"/>
              </a:lnSpc>
              <a:spcBef>
                <a:spcPct val="0"/>
              </a:spcBef>
              <a:buClrTx/>
              <a:buFontTx/>
              <a:buNone/>
            </a:pPr>
            <a:endParaRPr lang="fr-FR" altLang="fr-FR" sz="900" dirty="0"/>
          </a:p>
        </p:txBody>
      </p:sp>
      <p:sp>
        <p:nvSpPr>
          <p:cNvPr id="6" name="Espace réservé du numéro de diapositive 5">
            <a:extLst>
              <a:ext uri="{FF2B5EF4-FFF2-40B4-BE49-F238E27FC236}">
                <a16:creationId xmlns:a16="http://schemas.microsoft.com/office/drawing/2014/main" id="{1E1D85D6-2EC4-DEA4-0E9F-F46562CC0D0F}"/>
              </a:ext>
            </a:extLst>
          </p:cNvPr>
          <p:cNvSpPr>
            <a:spLocks noGrp="1"/>
          </p:cNvSpPr>
          <p:nvPr>
            <p:ph type="sldNum" sz="quarter" idx="12"/>
          </p:nvPr>
        </p:nvSpPr>
        <p:spPr>
          <a:xfrm>
            <a:off x="4332515" y="6449359"/>
            <a:ext cx="2743200" cy="365125"/>
          </a:xfrm>
        </p:spPr>
        <p:txBody>
          <a:bodyPr/>
          <a:lstStyle/>
          <a:p>
            <a:pPr algn="ctr"/>
            <a:fld id="{14385F30-F5BB-45A0-A756-346F67DA10C3}" type="slidenum">
              <a:rPr lang="en-US" smtClean="0"/>
              <a:pPr algn="ctr"/>
              <a:t>44</a:t>
            </a:fld>
            <a:endParaRPr lang="en-US" dirty="0"/>
          </a:p>
        </p:txBody>
      </p:sp>
    </p:spTree>
    <p:extLst>
      <p:ext uri="{BB962C8B-B14F-4D97-AF65-F5344CB8AC3E}">
        <p14:creationId xmlns:p14="http://schemas.microsoft.com/office/powerpoint/2010/main" val="3236807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III. </a:t>
            </a:r>
            <a:r>
              <a:rPr lang="fr-FR" altLang="fr-FR" sz="2400" b="1" dirty="0">
                <a:solidFill>
                  <a:srgbClr val="009900"/>
                </a:solidFill>
              </a:rPr>
              <a:t>Système de gestion de données(SGBD)</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95CCAA24-EB83-C4C7-DFC4-9F500060972F}"/>
              </a:ext>
            </a:extLst>
          </p:cNvPr>
          <p:cNvSpPr txBox="1">
            <a:spLocks noChangeArrowheads="1"/>
          </p:cNvSpPr>
          <p:nvPr/>
        </p:nvSpPr>
        <p:spPr>
          <a:xfrm>
            <a:off x="2854674" y="1885724"/>
            <a:ext cx="8496300" cy="33555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30000"/>
              </a:lnSpc>
              <a:spcBef>
                <a:spcPct val="0"/>
              </a:spcBef>
              <a:buClrTx/>
              <a:buFontTx/>
              <a:buNone/>
            </a:pPr>
            <a:r>
              <a:rPr lang="fr-FR" altLang="fr-FR" sz="1800" b="1" dirty="0">
                <a:solidFill>
                  <a:srgbClr val="C00000"/>
                </a:solidFill>
              </a:rPr>
              <a:t>3- Exemples de SGBD </a:t>
            </a:r>
          </a:p>
          <a:p>
            <a:pPr marL="609600" indent="-609600">
              <a:lnSpc>
                <a:spcPct val="130000"/>
              </a:lnSpc>
              <a:spcBef>
                <a:spcPct val="0"/>
              </a:spcBef>
              <a:buClrTx/>
              <a:buFontTx/>
              <a:buNone/>
            </a:pPr>
            <a:endParaRPr lang="fr-FR" altLang="fr-FR" sz="1800" dirty="0">
              <a:solidFill>
                <a:srgbClr val="6666FF"/>
              </a:solidFill>
            </a:endParaRPr>
          </a:p>
          <a:p>
            <a:pPr marL="285750" indent="-285750">
              <a:lnSpc>
                <a:spcPct val="130000"/>
              </a:lnSpc>
              <a:spcBef>
                <a:spcPct val="0"/>
              </a:spcBef>
              <a:buClrTx/>
              <a:buFont typeface="Wingdings" pitchFamily="2" charset="2"/>
              <a:buChar char="Ø"/>
            </a:pPr>
            <a:r>
              <a:rPr lang="fr-FR" altLang="fr-FR" sz="1800" dirty="0"/>
              <a:t>PostgreSQL:  </a:t>
            </a:r>
            <a:r>
              <a:rPr lang="fr-FR" altLang="fr-FR" sz="1800" dirty="0">
                <a:hlinkClick r:id="rId4"/>
              </a:rPr>
              <a:t>http://www.postgresql.org/</a:t>
            </a:r>
            <a:endParaRPr lang="fr-FR" altLang="fr-FR" sz="1800" dirty="0"/>
          </a:p>
          <a:p>
            <a:pPr marL="285750" indent="-285750">
              <a:lnSpc>
                <a:spcPct val="130000"/>
              </a:lnSpc>
              <a:spcBef>
                <a:spcPct val="0"/>
              </a:spcBef>
              <a:buClrTx/>
              <a:buFont typeface="Wingdings" pitchFamily="2" charset="2"/>
              <a:buChar char="Ø"/>
            </a:pPr>
            <a:r>
              <a:rPr lang="fr-FR" altLang="fr-FR" sz="1800" dirty="0"/>
              <a:t>MySQL : </a:t>
            </a:r>
            <a:r>
              <a:rPr lang="fr-FR" altLang="fr-FR" sz="1800" dirty="0">
                <a:hlinkClick r:id="rId5"/>
              </a:rPr>
              <a:t>http://www.mysql.org/</a:t>
            </a:r>
            <a:endParaRPr lang="fr-FR" altLang="fr-FR" sz="1800" dirty="0"/>
          </a:p>
          <a:p>
            <a:pPr marL="285750" indent="-285750">
              <a:lnSpc>
                <a:spcPct val="130000"/>
              </a:lnSpc>
              <a:spcBef>
                <a:spcPct val="0"/>
              </a:spcBef>
              <a:buClrTx/>
              <a:buFont typeface="Wingdings" pitchFamily="2" charset="2"/>
              <a:buChar char="Ø"/>
            </a:pPr>
            <a:r>
              <a:rPr lang="fr-FR" altLang="fr-FR" sz="1800" dirty="0"/>
              <a:t>Oracle : </a:t>
            </a:r>
            <a:r>
              <a:rPr lang="fr-FR" altLang="fr-FR" sz="1800" dirty="0">
                <a:hlinkClick r:id="rId6"/>
              </a:rPr>
              <a:t>http://www.oracle.com/</a:t>
            </a:r>
            <a:endParaRPr lang="fr-FR" altLang="fr-FR" sz="1800" dirty="0"/>
          </a:p>
          <a:p>
            <a:pPr marL="285750" indent="-285750">
              <a:lnSpc>
                <a:spcPct val="130000"/>
              </a:lnSpc>
              <a:spcBef>
                <a:spcPct val="0"/>
              </a:spcBef>
              <a:buClrTx/>
              <a:buFont typeface="Wingdings" pitchFamily="2" charset="2"/>
              <a:buChar char="Ø"/>
            </a:pPr>
            <a:r>
              <a:rPr lang="fr-FR" altLang="fr-FR" sz="1800" dirty="0"/>
              <a:t>IBM DB2 : </a:t>
            </a:r>
            <a:r>
              <a:rPr lang="fr-FR" altLang="fr-FR" sz="1800" dirty="0">
                <a:hlinkClick r:id="rId7"/>
              </a:rPr>
              <a:t>http://www-306.ibm.com/software/data/db2/</a:t>
            </a:r>
            <a:endParaRPr lang="fr-FR" altLang="fr-FR" sz="1800" dirty="0"/>
          </a:p>
          <a:p>
            <a:pPr marL="285750" indent="-285750">
              <a:lnSpc>
                <a:spcPct val="130000"/>
              </a:lnSpc>
              <a:spcBef>
                <a:spcPct val="0"/>
              </a:spcBef>
              <a:buClrTx/>
              <a:buFont typeface="Wingdings" pitchFamily="2" charset="2"/>
              <a:buChar char="Ø"/>
            </a:pPr>
            <a:r>
              <a:rPr lang="fr-FR" altLang="fr-FR" sz="1800" dirty="0"/>
              <a:t>Microsoft SQL : </a:t>
            </a:r>
            <a:r>
              <a:rPr lang="fr-FR" altLang="fr-FR" sz="1800" dirty="0">
                <a:hlinkClick r:id="rId8"/>
              </a:rPr>
              <a:t>http://www.microsoft.com/sql/</a:t>
            </a:r>
            <a:endParaRPr lang="fr-FR" altLang="fr-FR" sz="1800" dirty="0"/>
          </a:p>
          <a:p>
            <a:pPr marL="285750" indent="-285750">
              <a:lnSpc>
                <a:spcPct val="130000"/>
              </a:lnSpc>
              <a:spcBef>
                <a:spcPct val="0"/>
              </a:spcBef>
              <a:buClrTx/>
              <a:buFont typeface="Wingdings" pitchFamily="2" charset="2"/>
              <a:buChar char="Ø"/>
            </a:pPr>
            <a:r>
              <a:rPr lang="fr-FR" altLang="fr-FR" sz="1800" dirty="0"/>
              <a:t>Sybase : </a:t>
            </a:r>
            <a:r>
              <a:rPr lang="fr-FR" altLang="fr-FR" sz="1800" dirty="0">
                <a:hlinkClick r:id="rId9"/>
              </a:rPr>
              <a:t>http://www.sybase.com/linux</a:t>
            </a:r>
            <a:endParaRPr lang="fr-FR" altLang="fr-FR" sz="1800" dirty="0"/>
          </a:p>
          <a:p>
            <a:pPr>
              <a:lnSpc>
                <a:spcPct val="130000"/>
              </a:lnSpc>
              <a:spcBef>
                <a:spcPct val="0"/>
              </a:spcBef>
              <a:buClrTx/>
            </a:pPr>
            <a:endParaRPr lang="fr-FR" altLang="fr-FR" sz="1800" dirty="0"/>
          </a:p>
          <a:p>
            <a:pPr marL="609600" indent="-609600">
              <a:lnSpc>
                <a:spcPct val="130000"/>
              </a:lnSpc>
              <a:spcBef>
                <a:spcPct val="0"/>
              </a:spcBef>
              <a:buClrTx/>
              <a:buFontTx/>
              <a:buNone/>
            </a:pPr>
            <a:endParaRPr lang="fr-FR" altLang="fr-FR" sz="1800" dirty="0">
              <a:solidFill>
                <a:srgbClr val="3333CC"/>
              </a:solidFill>
            </a:endParaRPr>
          </a:p>
          <a:p>
            <a:pPr marL="609600" indent="-609600">
              <a:lnSpc>
                <a:spcPct val="130000"/>
              </a:lnSpc>
              <a:spcBef>
                <a:spcPct val="0"/>
              </a:spcBef>
              <a:buClrTx/>
              <a:buFontTx/>
              <a:buNone/>
            </a:pPr>
            <a:endParaRPr lang="fr-FR" altLang="fr-FR" sz="1800" dirty="0"/>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4452257" y="6410778"/>
            <a:ext cx="2743200" cy="365125"/>
          </a:xfrm>
        </p:spPr>
        <p:txBody>
          <a:bodyPr/>
          <a:lstStyle/>
          <a:p>
            <a:pPr algn="ctr"/>
            <a:fld id="{14385F30-F5BB-45A0-A756-346F67DA10C3}" type="slidenum">
              <a:rPr lang="en-US" smtClean="0"/>
              <a:pPr algn="ctr"/>
              <a:t>45</a:t>
            </a:fld>
            <a:endParaRPr lang="en-US" dirty="0"/>
          </a:p>
        </p:txBody>
      </p:sp>
    </p:spTree>
    <p:extLst>
      <p:ext uri="{BB962C8B-B14F-4D97-AF65-F5344CB8AC3E}">
        <p14:creationId xmlns:p14="http://schemas.microsoft.com/office/powerpoint/2010/main" val="1347643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101963" y="927030"/>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III. </a:t>
            </a:r>
            <a:r>
              <a:rPr lang="fr-FR" altLang="fr-FR" sz="2400" b="1" dirty="0">
                <a:solidFill>
                  <a:srgbClr val="009900"/>
                </a:solidFill>
              </a:rPr>
              <a:t>Système de gestion de données(SGBD)</a:t>
            </a:r>
            <a:endParaRPr lang="fr-FR" altLang="fr-FR" sz="2800" b="1" dirty="0">
              <a:solidFill>
                <a:srgbClr val="6666FF"/>
              </a:solidFill>
            </a:endParaRPr>
          </a:p>
          <a:p>
            <a:pPr marL="609600" indent="-609600">
              <a:lnSpc>
                <a:spcPct val="130000"/>
              </a:lnSpc>
              <a:spcBef>
                <a:spcPct val="0"/>
              </a:spcBef>
              <a:buClrTx/>
              <a:buFontTx/>
              <a:buNone/>
            </a:pPr>
            <a:r>
              <a:rPr lang="fr-FR" altLang="fr-FR" sz="2400" b="1" dirty="0">
                <a:solidFill>
                  <a:srgbClr val="C00000"/>
                </a:solidFill>
              </a:rPr>
              <a:t>4- Création d’une base de donnée sur Access</a:t>
            </a:r>
          </a:p>
          <a:p>
            <a:pPr marL="609600" indent="-609600">
              <a:lnSpc>
                <a:spcPct val="130000"/>
              </a:lnSpc>
              <a:spcBef>
                <a:spcPct val="0"/>
              </a:spcBef>
              <a:buClrTx/>
              <a:buFontTx/>
              <a:buNone/>
            </a:pPr>
            <a:r>
              <a:rPr lang="fr-FR" altLang="fr-FR" sz="1800" b="1" dirty="0">
                <a:solidFill>
                  <a:srgbClr val="002060"/>
                </a:solidFill>
              </a:rPr>
              <a:t>Agence de location d’une voiture</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endParaRPr lang="fr-FR" sz="1600" b="1" dirty="0"/>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46</a:t>
            </a:fld>
            <a:endParaRPr lang="en-US" dirty="0"/>
          </a:p>
        </p:txBody>
      </p:sp>
      <p:pic>
        <p:nvPicPr>
          <p:cNvPr id="5" name="Image 4">
            <a:extLst>
              <a:ext uri="{FF2B5EF4-FFF2-40B4-BE49-F238E27FC236}">
                <a16:creationId xmlns:a16="http://schemas.microsoft.com/office/drawing/2014/main" id="{AA9AD83A-6CB9-9D34-FF73-429FBA2975D8}"/>
              </a:ext>
            </a:extLst>
          </p:cNvPr>
          <p:cNvPicPr>
            <a:picLocks noChangeAspect="1"/>
          </p:cNvPicPr>
          <p:nvPr/>
        </p:nvPicPr>
        <p:blipFill rotWithShape="1">
          <a:blip r:embed="rId4">
            <a:extLst>
              <a:ext uri="{28A0092B-C50C-407E-A947-70E740481C1C}">
                <a14:useLocalDpi xmlns:a14="http://schemas.microsoft.com/office/drawing/2010/main" val="0"/>
              </a:ext>
            </a:extLst>
          </a:blip>
          <a:srcRect l="7825" t="8048" r="11798" b="11765"/>
          <a:stretch/>
        </p:blipFill>
        <p:spPr>
          <a:xfrm>
            <a:off x="5449890" y="2270171"/>
            <a:ext cx="2570560" cy="1211877"/>
          </a:xfrm>
          <a:prstGeom prst="rect">
            <a:avLst/>
          </a:prstGeom>
        </p:spPr>
      </p:pic>
      <p:pic>
        <p:nvPicPr>
          <p:cNvPr id="8" name="Image 7">
            <a:extLst>
              <a:ext uri="{FF2B5EF4-FFF2-40B4-BE49-F238E27FC236}">
                <a16:creationId xmlns:a16="http://schemas.microsoft.com/office/drawing/2014/main" id="{E35CA148-279B-C362-03F3-B5224551E9A4}"/>
              </a:ext>
            </a:extLst>
          </p:cNvPr>
          <p:cNvPicPr>
            <a:picLocks noChangeAspect="1"/>
          </p:cNvPicPr>
          <p:nvPr/>
        </p:nvPicPr>
        <p:blipFill rotWithShape="1">
          <a:blip r:embed="rId5">
            <a:extLst>
              <a:ext uri="{28A0092B-C50C-407E-A947-70E740481C1C}">
                <a14:useLocalDpi xmlns:a14="http://schemas.microsoft.com/office/drawing/2010/main" val="0"/>
              </a:ext>
            </a:extLst>
          </a:blip>
          <a:srcRect t="18487" b="21047"/>
          <a:stretch/>
        </p:blipFill>
        <p:spPr>
          <a:xfrm>
            <a:off x="9640171" y="2380129"/>
            <a:ext cx="1968500" cy="806309"/>
          </a:xfrm>
          <a:prstGeom prst="rect">
            <a:avLst/>
          </a:prstGeom>
        </p:spPr>
      </p:pic>
      <p:pic>
        <p:nvPicPr>
          <p:cNvPr id="10" name="Image 9">
            <a:extLst>
              <a:ext uri="{FF2B5EF4-FFF2-40B4-BE49-F238E27FC236}">
                <a16:creationId xmlns:a16="http://schemas.microsoft.com/office/drawing/2014/main" id="{F68B0C7F-121E-E843-2B2F-1EEA267F45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55117" y="5131719"/>
            <a:ext cx="2216096" cy="1140321"/>
          </a:xfrm>
          <a:prstGeom prst="rect">
            <a:avLst/>
          </a:prstGeom>
        </p:spPr>
      </p:pic>
      <p:pic>
        <p:nvPicPr>
          <p:cNvPr id="12" name="Image 11">
            <a:extLst>
              <a:ext uri="{FF2B5EF4-FFF2-40B4-BE49-F238E27FC236}">
                <a16:creationId xmlns:a16="http://schemas.microsoft.com/office/drawing/2014/main" id="{09ACA27B-8B53-07BC-7CC9-0EEB05028B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3403" y="5131719"/>
            <a:ext cx="1703533" cy="1561032"/>
          </a:xfrm>
          <a:prstGeom prst="rect">
            <a:avLst/>
          </a:prstGeom>
        </p:spPr>
      </p:pic>
      <p:pic>
        <p:nvPicPr>
          <p:cNvPr id="14" name="Image 13">
            <a:extLst>
              <a:ext uri="{FF2B5EF4-FFF2-40B4-BE49-F238E27FC236}">
                <a16:creationId xmlns:a16="http://schemas.microsoft.com/office/drawing/2014/main" id="{2988D7ED-58A8-2757-ECB3-F5CBD3ACCDC9}"/>
              </a:ext>
            </a:extLst>
          </p:cNvPr>
          <p:cNvPicPr>
            <a:picLocks noChangeAspect="1"/>
          </p:cNvPicPr>
          <p:nvPr/>
        </p:nvPicPr>
        <p:blipFill rotWithShape="1">
          <a:blip r:embed="rId8">
            <a:extLst>
              <a:ext uri="{28A0092B-C50C-407E-A947-70E740481C1C}">
                <a14:useLocalDpi xmlns:a14="http://schemas.microsoft.com/office/drawing/2010/main" val="0"/>
              </a:ext>
            </a:extLst>
          </a:blip>
          <a:srcRect t="8887" b="8162"/>
          <a:stretch/>
        </p:blipFill>
        <p:spPr>
          <a:xfrm>
            <a:off x="2609962" y="2169802"/>
            <a:ext cx="1439579" cy="1448766"/>
          </a:xfrm>
          <a:prstGeom prst="rect">
            <a:avLst/>
          </a:prstGeom>
        </p:spPr>
      </p:pic>
      <p:pic>
        <p:nvPicPr>
          <p:cNvPr id="16" name="Image 15">
            <a:extLst>
              <a:ext uri="{FF2B5EF4-FFF2-40B4-BE49-F238E27FC236}">
                <a16:creationId xmlns:a16="http://schemas.microsoft.com/office/drawing/2014/main" id="{1D9EE04B-B3E7-FF16-249E-2E414FC9A1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298" y="2190033"/>
            <a:ext cx="1439579" cy="1446850"/>
          </a:xfrm>
          <a:prstGeom prst="rect">
            <a:avLst/>
          </a:prstGeom>
        </p:spPr>
      </p:pic>
      <p:cxnSp>
        <p:nvCxnSpPr>
          <p:cNvPr id="18" name="Connecteur droit 17">
            <a:extLst>
              <a:ext uri="{FF2B5EF4-FFF2-40B4-BE49-F238E27FC236}">
                <a16:creationId xmlns:a16="http://schemas.microsoft.com/office/drawing/2014/main" id="{E36D6AF7-BEB8-CB8C-27E2-FC736A9B4D2D}"/>
              </a:ext>
            </a:extLst>
          </p:cNvPr>
          <p:cNvCxnSpPr>
            <a:stCxn id="5" idx="3"/>
          </p:cNvCxnSpPr>
          <p:nvPr/>
        </p:nvCxnSpPr>
        <p:spPr>
          <a:xfrm flipV="1">
            <a:off x="8020450" y="2840552"/>
            <a:ext cx="1619721" cy="3555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Connecteur droit 24">
            <a:extLst>
              <a:ext uri="{FF2B5EF4-FFF2-40B4-BE49-F238E27FC236}">
                <a16:creationId xmlns:a16="http://schemas.microsoft.com/office/drawing/2014/main" id="{DDBB095D-C996-EF4C-AC00-41E6EEF3B5D0}"/>
              </a:ext>
            </a:extLst>
          </p:cNvPr>
          <p:cNvCxnSpPr>
            <a:cxnSpLocks/>
            <a:stCxn id="8" idx="2"/>
            <a:endCxn id="10" idx="0"/>
          </p:cNvCxnSpPr>
          <p:nvPr/>
        </p:nvCxnSpPr>
        <p:spPr>
          <a:xfrm>
            <a:off x="10624421" y="3186438"/>
            <a:ext cx="38744" cy="1945281"/>
          </a:xfrm>
          <a:prstGeom prst="line">
            <a:avLst/>
          </a:prstGeom>
          <a:ln w="38100"/>
        </p:spPr>
        <p:style>
          <a:lnRef idx="1">
            <a:schemeClr val="dk1"/>
          </a:lnRef>
          <a:fillRef idx="0">
            <a:schemeClr val="dk1"/>
          </a:fillRef>
          <a:effectRef idx="0">
            <a:schemeClr val="dk1"/>
          </a:effectRef>
          <a:fontRef idx="minor">
            <a:schemeClr val="tx1"/>
          </a:fontRef>
        </p:style>
      </p:cxnSp>
      <p:cxnSp>
        <p:nvCxnSpPr>
          <p:cNvPr id="30" name="Connecteur droit 29">
            <a:extLst>
              <a:ext uri="{FF2B5EF4-FFF2-40B4-BE49-F238E27FC236}">
                <a16:creationId xmlns:a16="http://schemas.microsoft.com/office/drawing/2014/main" id="{41ED8BEC-69EF-CF40-151F-841E6286ED94}"/>
              </a:ext>
            </a:extLst>
          </p:cNvPr>
          <p:cNvCxnSpPr>
            <a:cxnSpLocks/>
            <a:stCxn id="5" idx="2"/>
            <a:endCxn id="12" idx="0"/>
          </p:cNvCxnSpPr>
          <p:nvPr/>
        </p:nvCxnSpPr>
        <p:spPr>
          <a:xfrm>
            <a:off x="6735170" y="3482048"/>
            <a:ext cx="0" cy="1649671"/>
          </a:xfrm>
          <a:prstGeom prst="line">
            <a:avLst/>
          </a:prstGeom>
          <a:ln w="38100"/>
        </p:spPr>
        <p:style>
          <a:lnRef idx="1">
            <a:schemeClr val="dk1"/>
          </a:lnRef>
          <a:fillRef idx="0">
            <a:schemeClr val="dk1"/>
          </a:fillRef>
          <a:effectRef idx="0">
            <a:schemeClr val="dk1"/>
          </a:effectRef>
          <a:fontRef idx="minor">
            <a:schemeClr val="tx1"/>
          </a:fontRef>
        </p:style>
      </p:cxnSp>
      <p:cxnSp>
        <p:nvCxnSpPr>
          <p:cNvPr id="34" name="Connecteur droit 33">
            <a:extLst>
              <a:ext uri="{FF2B5EF4-FFF2-40B4-BE49-F238E27FC236}">
                <a16:creationId xmlns:a16="http://schemas.microsoft.com/office/drawing/2014/main" id="{9893D9BE-2197-E1AB-9E66-2DEB1457DA11}"/>
              </a:ext>
            </a:extLst>
          </p:cNvPr>
          <p:cNvCxnSpPr>
            <a:cxnSpLocks/>
            <a:stCxn id="5" idx="1"/>
            <a:endCxn id="14" idx="3"/>
          </p:cNvCxnSpPr>
          <p:nvPr/>
        </p:nvCxnSpPr>
        <p:spPr>
          <a:xfrm flipH="1">
            <a:off x="4049541" y="2876110"/>
            <a:ext cx="1400349" cy="18075"/>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B2FAE628-B59A-EC45-D2B7-18D5FE3A5356}"/>
              </a:ext>
            </a:extLst>
          </p:cNvPr>
          <p:cNvCxnSpPr>
            <a:cxnSpLocks/>
            <a:stCxn id="14" idx="1"/>
            <a:endCxn id="16" idx="3"/>
          </p:cNvCxnSpPr>
          <p:nvPr/>
        </p:nvCxnSpPr>
        <p:spPr>
          <a:xfrm flipH="1">
            <a:off x="1471877" y="2894185"/>
            <a:ext cx="1138085" cy="19273"/>
          </a:xfrm>
          <a:prstGeom prst="line">
            <a:avLst/>
          </a:prstGeom>
          <a:ln w="38100"/>
        </p:spPr>
        <p:style>
          <a:lnRef idx="1">
            <a:schemeClr val="dk1"/>
          </a:lnRef>
          <a:fillRef idx="0">
            <a:schemeClr val="dk1"/>
          </a:fillRef>
          <a:effectRef idx="0">
            <a:schemeClr val="dk1"/>
          </a:effectRef>
          <a:fontRef idx="minor">
            <a:schemeClr val="tx1"/>
          </a:fontRef>
        </p:style>
      </p:cxnSp>
      <p:pic>
        <p:nvPicPr>
          <p:cNvPr id="43" name="Image 42">
            <a:extLst>
              <a:ext uri="{FF2B5EF4-FFF2-40B4-BE49-F238E27FC236}">
                <a16:creationId xmlns:a16="http://schemas.microsoft.com/office/drawing/2014/main" id="{2230DCE1-07C8-E264-AB20-8FCEAD7E3C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26607" y="3591072"/>
            <a:ext cx="419156" cy="373596"/>
          </a:xfrm>
          <a:prstGeom prst="rect">
            <a:avLst/>
          </a:prstGeom>
        </p:spPr>
      </p:pic>
      <p:pic>
        <p:nvPicPr>
          <p:cNvPr id="45" name="Image 44">
            <a:extLst>
              <a:ext uri="{FF2B5EF4-FFF2-40B4-BE49-F238E27FC236}">
                <a16:creationId xmlns:a16="http://schemas.microsoft.com/office/drawing/2014/main" id="{AED7157B-AF88-0FDF-C4B3-50D74EC7160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39651" y="4751557"/>
            <a:ext cx="461615" cy="367408"/>
          </a:xfrm>
          <a:prstGeom prst="rect">
            <a:avLst/>
          </a:prstGeom>
        </p:spPr>
      </p:pic>
      <p:pic>
        <p:nvPicPr>
          <p:cNvPr id="46" name="Image 45">
            <a:extLst>
              <a:ext uri="{FF2B5EF4-FFF2-40B4-BE49-F238E27FC236}">
                <a16:creationId xmlns:a16="http://schemas.microsoft.com/office/drawing/2014/main" id="{24D91CD1-95EF-2632-D9FB-EA898E7544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90115" y="2444101"/>
            <a:ext cx="419156" cy="373596"/>
          </a:xfrm>
          <a:prstGeom prst="rect">
            <a:avLst/>
          </a:prstGeom>
        </p:spPr>
      </p:pic>
      <p:pic>
        <p:nvPicPr>
          <p:cNvPr id="47" name="Image 46">
            <a:extLst>
              <a:ext uri="{FF2B5EF4-FFF2-40B4-BE49-F238E27FC236}">
                <a16:creationId xmlns:a16="http://schemas.microsoft.com/office/drawing/2014/main" id="{85B368ED-B856-4D68-4696-02ACEBA01F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88870" y="3151329"/>
            <a:ext cx="419156" cy="373596"/>
          </a:xfrm>
          <a:prstGeom prst="rect">
            <a:avLst/>
          </a:prstGeom>
        </p:spPr>
      </p:pic>
      <p:pic>
        <p:nvPicPr>
          <p:cNvPr id="48" name="Image 47">
            <a:extLst>
              <a:ext uri="{FF2B5EF4-FFF2-40B4-BE49-F238E27FC236}">
                <a16:creationId xmlns:a16="http://schemas.microsoft.com/office/drawing/2014/main" id="{6F8C4AD3-78B9-4289-C2F4-F8EC9802C4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02303" y="4916711"/>
            <a:ext cx="461615" cy="367408"/>
          </a:xfrm>
          <a:prstGeom prst="rect">
            <a:avLst/>
          </a:prstGeom>
        </p:spPr>
      </p:pic>
      <p:pic>
        <p:nvPicPr>
          <p:cNvPr id="49" name="Image 48">
            <a:extLst>
              <a:ext uri="{FF2B5EF4-FFF2-40B4-BE49-F238E27FC236}">
                <a16:creationId xmlns:a16="http://schemas.microsoft.com/office/drawing/2014/main" id="{DA1B94E1-530D-4818-C241-262825247F4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49985" y="2438592"/>
            <a:ext cx="461615" cy="367408"/>
          </a:xfrm>
          <a:prstGeom prst="rect">
            <a:avLst/>
          </a:prstGeom>
        </p:spPr>
      </p:pic>
      <p:pic>
        <p:nvPicPr>
          <p:cNvPr id="50" name="Image 49">
            <a:extLst>
              <a:ext uri="{FF2B5EF4-FFF2-40B4-BE49-F238E27FC236}">
                <a16:creationId xmlns:a16="http://schemas.microsoft.com/office/drawing/2014/main" id="{9D5C2BE4-3746-CE19-6C80-8F717F95C4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6818" y="2454190"/>
            <a:ext cx="461615" cy="367408"/>
          </a:xfrm>
          <a:prstGeom prst="rect">
            <a:avLst/>
          </a:prstGeom>
        </p:spPr>
      </p:pic>
      <p:pic>
        <p:nvPicPr>
          <p:cNvPr id="51" name="Image 50">
            <a:extLst>
              <a:ext uri="{FF2B5EF4-FFF2-40B4-BE49-F238E27FC236}">
                <a16:creationId xmlns:a16="http://schemas.microsoft.com/office/drawing/2014/main" id="{F746D52A-94AB-66FE-D489-63EF23CDDF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1069" y="2447195"/>
            <a:ext cx="461615" cy="367408"/>
          </a:xfrm>
          <a:prstGeom prst="rect">
            <a:avLst/>
          </a:prstGeom>
        </p:spPr>
      </p:pic>
      <p:pic>
        <p:nvPicPr>
          <p:cNvPr id="52" name="Image 51">
            <a:extLst>
              <a:ext uri="{FF2B5EF4-FFF2-40B4-BE49-F238E27FC236}">
                <a16:creationId xmlns:a16="http://schemas.microsoft.com/office/drawing/2014/main" id="{7A3E91FA-C76C-D56F-2F43-1D9DC4D588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1006" y="2956296"/>
            <a:ext cx="419156" cy="373596"/>
          </a:xfrm>
          <a:prstGeom prst="rect">
            <a:avLst/>
          </a:prstGeom>
        </p:spPr>
      </p:pic>
      <p:pic>
        <p:nvPicPr>
          <p:cNvPr id="53" name="Image 52">
            <a:extLst>
              <a:ext uri="{FF2B5EF4-FFF2-40B4-BE49-F238E27FC236}">
                <a16:creationId xmlns:a16="http://schemas.microsoft.com/office/drawing/2014/main" id="{9CE5B201-E313-D761-05B7-1ADAB126D5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1296" y="2964044"/>
            <a:ext cx="419156" cy="373596"/>
          </a:xfrm>
          <a:prstGeom prst="rect">
            <a:avLst/>
          </a:prstGeom>
        </p:spPr>
      </p:pic>
    </p:spTree>
    <p:extLst>
      <p:ext uri="{BB962C8B-B14F-4D97-AF65-F5344CB8AC3E}">
        <p14:creationId xmlns:p14="http://schemas.microsoft.com/office/powerpoint/2010/main" val="335491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101963"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III. </a:t>
            </a:r>
            <a:r>
              <a:rPr lang="fr-FR" altLang="fr-FR" sz="2400" b="1" dirty="0">
                <a:solidFill>
                  <a:srgbClr val="009900"/>
                </a:solidFill>
              </a:rPr>
              <a:t>Système de gestion de données(SGBD)</a:t>
            </a:r>
            <a:endParaRPr lang="fr-FR" altLang="fr-FR" sz="2800" b="1" dirty="0">
              <a:solidFill>
                <a:srgbClr val="6666FF"/>
              </a:solidFill>
            </a:endParaRPr>
          </a:p>
          <a:p>
            <a:pPr marL="609600" indent="-609600">
              <a:lnSpc>
                <a:spcPct val="130000"/>
              </a:lnSpc>
              <a:spcBef>
                <a:spcPct val="0"/>
              </a:spcBef>
              <a:buClrTx/>
              <a:buFontTx/>
              <a:buNone/>
            </a:pPr>
            <a:r>
              <a:rPr lang="fr-FR" altLang="fr-FR" sz="2400" b="1" dirty="0">
                <a:solidFill>
                  <a:srgbClr val="C00000"/>
                </a:solidFill>
              </a:rPr>
              <a:t>4- Création d’une base de donnée sur Access</a:t>
            </a:r>
          </a:p>
          <a:p>
            <a:pPr marL="609600" indent="-609600">
              <a:lnSpc>
                <a:spcPct val="130000"/>
              </a:lnSpc>
              <a:spcBef>
                <a:spcPct val="0"/>
              </a:spcBef>
              <a:buClrTx/>
              <a:buFontTx/>
              <a:buNone/>
            </a:pPr>
            <a:r>
              <a:rPr lang="fr-FR" altLang="fr-FR" sz="2400" b="1" dirty="0">
                <a:solidFill>
                  <a:srgbClr val="C00000"/>
                </a:solidFill>
              </a:rPr>
              <a:t>MCD</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endParaRPr lang="fr-FR" sz="1600" b="1" dirty="0"/>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47</a:t>
            </a:fld>
            <a:endParaRPr lang="en-US" dirty="0"/>
          </a:p>
        </p:txBody>
      </p:sp>
      <p:pic>
        <p:nvPicPr>
          <p:cNvPr id="4" name="Image 3">
            <a:extLst>
              <a:ext uri="{FF2B5EF4-FFF2-40B4-BE49-F238E27FC236}">
                <a16:creationId xmlns:a16="http://schemas.microsoft.com/office/drawing/2014/main" id="{1C13A3BF-6203-5E44-0EA7-288FEB8A6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941" y="2441962"/>
            <a:ext cx="8342898" cy="4306983"/>
          </a:xfrm>
          <a:prstGeom prst="rect">
            <a:avLst/>
          </a:prstGeom>
        </p:spPr>
      </p:pic>
    </p:spTree>
    <p:extLst>
      <p:ext uri="{BB962C8B-B14F-4D97-AF65-F5344CB8AC3E}">
        <p14:creationId xmlns:p14="http://schemas.microsoft.com/office/powerpoint/2010/main" val="730685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61341" y="947620"/>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III. </a:t>
            </a:r>
            <a:r>
              <a:rPr lang="fr-FR" altLang="fr-FR" sz="2400" b="1" dirty="0">
                <a:solidFill>
                  <a:srgbClr val="009900"/>
                </a:solidFill>
              </a:rPr>
              <a:t>Système de gestion de données(SGBD)</a:t>
            </a:r>
            <a:endParaRPr lang="fr-FR" altLang="fr-FR" sz="2800" b="1" dirty="0">
              <a:solidFill>
                <a:srgbClr val="6666FF"/>
              </a:solidFill>
            </a:endParaRPr>
          </a:p>
          <a:p>
            <a:pPr marL="609600" indent="-609600">
              <a:lnSpc>
                <a:spcPct val="130000"/>
              </a:lnSpc>
              <a:spcBef>
                <a:spcPct val="0"/>
              </a:spcBef>
              <a:buClrTx/>
              <a:buFontTx/>
              <a:buNone/>
            </a:pPr>
            <a:r>
              <a:rPr lang="fr-FR" altLang="fr-FR" sz="2400" b="1" dirty="0">
                <a:solidFill>
                  <a:srgbClr val="C00000"/>
                </a:solidFill>
              </a:rPr>
              <a:t>4- Création d’une base de donnée sur Access</a:t>
            </a:r>
          </a:p>
          <a:p>
            <a:pPr marL="609600" indent="-609600">
              <a:lnSpc>
                <a:spcPct val="130000"/>
              </a:lnSpc>
              <a:spcBef>
                <a:spcPct val="0"/>
              </a:spcBef>
              <a:buClrTx/>
              <a:buFontTx/>
              <a:buNone/>
            </a:pPr>
            <a:r>
              <a:rPr lang="fr-FR" b="1" dirty="0">
                <a:solidFill>
                  <a:srgbClr val="C00000"/>
                </a:solidFill>
              </a:rPr>
              <a:t>MLD</a:t>
            </a: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endParaRPr lang="fr-FR" sz="1600" b="1" dirty="0"/>
          </a:p>
          <a:p>
            <a:pPr algn="r"/>
            <a:endParaRPr lang="fr-FR" sz="1600" b="1" dirty="0"/>
          </a:p>
          <a:p>
            <a:pPr algn="r"/>
            <a:endParaRPr lang="fr-FR" sz="1600" b="1" dirty="0"/>
          </a:p>
          <a:p>
            <a:pPr algn="r"/>
            <a:endParaRPr lang="fr-FR" sz="1600" b="1" dirty="0"/>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48</a:t>
            </a:fld>
            <a:endParaRPr lang="en-US" dirty="0"/>
          </a:p>
        </p:txBody>
      </p:sp>
      <p:pic>
        <p:nvPicPr>
          <p:cNvPr id="5" name="Image 4">
            <a:extLst>
              <a:ext uri="{FF2B5EF4-FFF2-40B4-BE49-F238E27FC236}">
                <a16:creationId xmlns:a16="http://schemas.microsoft.com/office/drawing/2014/main" id="{120BFA98-4F58-27A7-344F-DA4C918D6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86" y="2133601"/>
            <a:ext cx="8806544" cy="4651816"/>
          </a:xfrm>
          <a:prstGeom prst="rect">
            <a:avLst/>
          </a:prstGeom>
        </p:spPr>
      </p:pic>
    </p:spTree>
    <p:extLst>
      <p:ext uri="{BB962C8B-B14F-4D97-AF65-F5344CB8AC3E}">
        <p14:creationId xmlns:p14="http://schemas.microsoft.com/office/powerpoint/2010/main" val="600998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61341" y="947620"/>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III. </a:t>
            </a:r>
            <a:r>
              <a:rPr lang="fr-FR" altLang="fr-FR" sz="2400" b="1" dirty="0">
                <a:solidFill>
                  <a:srgbClr val="009900"/>
                </a:solidFill>
              </a:rPr>
              <a:t>Système de gestion de données(SGBD)</a:t>
            </a:r>
            <a:endParaRPr lang="fr-FR" altLang="fr-FR" sz="2800" b="1" dirty="0">
              <a:solidFill>
                <a:srgbClr val="6666FF"/>
              </a:solidFill>
            </a:endParaRPr>
          </a:p>
          <a:p>
            <a:pPr marL="609600" indent="-609600">
              <a:lnSpc>
                <a:spcPct val="130000"/>
              </a:lnSpc>
              <a:spcBef>
                <a:spcPct val="0"/>
              </a:spcBef>
              <a:buClrTx/>
              <a:buFontTx/>
              <a:buNone/>
            </a:pPr>
            <a:r>
              <a:rPr lang="fr-FR" altLang="fr-FR" sz="2400" b="1" dirty="0">
                <a:solidFill>
                  <a:srgbClr val="C00000"/>
                </a:solidFill>
              </a:rPr>
              <a:t>4- Création d’une base de donnée sur Access</a:t>
            </a:r>
          </a:p>
          <a:p>
            <a:pPr marL="609600" indent="-609600">
              <a:lnSpc>
                <a:spcPct val="130000"/>
              </a:lnSpc>
              <a:spcBef>
                <a:spcPct val="0"/>
              </a:spcBef>
              <a:buClrTx/>
              <a:buFontTx/>
              <a:buNone/>
            </a:pP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endParaRPr lang="fr-FR" sz="1600" b="1" dirty="0"/>
          </a:p>
          <a:p>
            <a:pPr algn="r"/>
            <a:endParaRPr lang="fr-FR" sz="1600" b="1" dirty="0"/>
          </a:p>
          <a:p>
            <a:pPr algn="r"/>
            <a:endParaRPr lang="fr-FR" sz="1600" b="1" dirty="0"/>
          </a:p>
          <a:p>
            <a:pPr algn="r"/>
            <a:endParaRPr lang="fr-FR" sz="1600" b="1" dirty="0"/>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49</a:t>
            </a:fld>
            <a:endParaRPr lang="en-US" dirty="0"/>
          </a:p>
        </p:txBody>
      </p:sp>
      <p:sp>
        <p:nvSpPr>
          <p:cNvPr id="3" name="Rectangle 3">
            <a:extLst>
              <a:ext uri="{FF2B5EF4-FFF2-40B4-BE49-F238E27FC236}">
                <a16:creationId xmlns:a16="http://schemas.microsoft.com/office/drawing/2014/main" id="{C731A2A1-F254-9669-4984-3BD80DA597C9}"/>
              </a:ext>
            </a:extLst>
          </p:cNvPr>
          <p:cNvSpPr txBox="1">
            <a:spLocks noChangeArrowheads="1"/>
          </p:cNvSpPr>
          <p:nvPr/>
        </p:nvSpPr>
        <p:spPr>
          <a:xfrm>
            <a:off x="1847850" y="1877843"/>
            <a:ext cx="8496300" cy="4392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30000"/>
              </a:lnSpc>
              <a:spcBef>
                <a:spcPct val="0"/>
              </a:spcBef>
              <a:buClrTx/>
              <a:buFontTx/>
              <a:buNone/>
            </a:pPr>
            <a:r>
              <a:rPr lang="fr-FR" altLang="fr-FR" sz="1600" b="1" u="sng" dirty="0">
                <a:solidFill>
                  <a:srgbClr val="3333CC"/>
                </a:solidFill>
              </a:rPr>
              <a:t>Objectifs</a:t>
            </a:r>
            <a:r>
              <a:rPr lang="fr-FR" altLang="fr-FR" sz="1600" b="1" dirty="0">
                <a:solidFill>
                  <a:srgbClr val="3333CC"/>
                </a:solidFill>
              </a:rPr>
              <a:t> : </a:t>
            </a:r>
          </a:p>
          <a:p>
            <a:pPr marL="609600" indent="-609600">
              <a:lnSpc>
                <a:spcPct val="130000"/>
              </a:lnSpc>
              <a:spcBef>
                <a:spcPct val="0"/>
              </a:spcBef>
              <a:buClrTx/>
              <a:buFontTx/>
              <a:buNone/>
            </a:pPr>
            <a:endParaRPr lang="fr-FR" altLang="fr-FR" sz="1600" b="1" dirty="0">
              <a:solidFill>
                <a:srgbClr val="3333CC"/>
              </a:solidFill>
            </a:endParaRPr>
          </a:p>
          <a:p>
            <a:pPr marL="609600" indent="-609600">
              <a:lnSpc>
                <a:spcPct val="130000"/>
              </a:lnSpc>
              <a:spcBef>
                <a:spcPct val="0"/>
              </a:spcBef>
              <a:buClrTx/>
              <a:buFontTx/>
              <a:buAutoNum type="arabicPeriod"/>
            </a:pPr>
            <a:r>
              <a:rPr lang="fr-FR" altLang="fr-FR" sz="1600" b="1" dirty="0">
                <a:solidFill>
                  <a:schemeClr val="tx1"/>
                </a:solidFill>
              </a:rPr>
              <a:t>Création de la base de données Location de voiture sur access</a:t>
            </a:r>
          </a:p>
          <a:p>
            <a:pPr marL="609600" indent="-609600">
              <a:lnSpc>
                <a:spcPct val="130000"/>
              </a:lnSpc>
              <a:spcBef>
                <a:spcPct val="0"/>
              </a:spcBef>
              <a:buClrTx/>
              <a:buFontTx/>
              <a:buAutoNum type="arabicPeriod"/>
            </a:pPr>
            <a:r>
              <a:rPr lang="fr-FR" altLang="fr-FR" sz="1600" b="1" dirty="0">
                <a:solidFill>
                  <a:schemeClr val="tx1"/>
                </a:solidFill>
              </a:rPr>
              <a:t>Création des différentes tables</a:t>
            </a:r>
          </a:p>
          <a:p>
            <a:pPr marL="609600" indent="-609600">
              <a:lnSpc>
                <a:spcPct val="130000"/>
              </a:lnSpc>
              <a:spcBef>
                <a:spcPct val="0"/>
              </a:spcBef>
              <a:buClrTx/>
              <a:buFontTx/>
              <a:buAutoNum type="arabicPeriod"/>
            </a:pPr>
            <a:r>
              <a:rPr lang="fr-FR" altLang="fr-FR" sz="1600" b="1" dirty="0">
                <a:solidFill>
                  <a:schemeClr val="tx1"/>
                </a:solidFill>
              </a:rPr>
              <a:t>Ajout des champs pour chaque table</a:t>
            </a:r>
          </a:p>
          <a:p>
            <a:pPr marL="609600" indent="-609600">
              <a:lnSpc>
                <a:spcPct val="130000"/>
              </a:lnSpc>
              <a:spcBef>
                <a:spcPct val="0"/>
              </a:spcBef>
              <a:buClrTx/>
              <a:buFontTx/>
              <a:buAutoNum type="arabicPeriod"/>
            </a:pPr>
            <a:r>
              <a:rPr lang="fr-FR" altLang="fr-FR" sz="1600" b="1" dirty="0">
                <a:solidFill>
                  <a:schemeClr val="tx1"/>
                </a:solidFill>
              </a:rPr>
              <a:t>Comment choisir le type de données de chaque champ</a:t>
            </a:r>
          </a:p>
          <a:p>
            <a:pPr marL="609600" indent="-609600">
              <a:lnSpc>
                <a:spcPct val="130000"/>
              </a:lnSpc>
              <a:spcBef>
                <a:spcPct val="0"/>
              </a:spcBef>
              <a:buClrTx/>
              <a:buFontTx/>
              <a:buAutoNum type="arabicPeriod"/>
            </a:pPr>
            <a:r>
              <a:rPr lang="fr-FR" altLang="fr-FR" sz="1600" b="1" dirty="0">
                <a:solidFill>
                  <a:schemeClr val="tx1"/>
                </a:solidFill>
              </a:rPr>
              <a:t>Définir une clé primaire</a:t>
            </a:r>
          </a:p>
          <a:p>
            <a:pPr marL="609600" indent="-609600">
              <a:lnSpc>
                <a:spcPct val="130000"/>
              </a:lnSpc>
              <a:spcBef>
                <a:spcPct val="0"/>
              </a:spcBef>
              <a:buClrTx/>
              <a:buFontTx/>
              <a:buAutoNum type="arabicPeriod"/>
            </a:pPr>
            <a:r>
              <a:rPr lang="fr-FR" altLang="fr-FR" sz="1600" b="1" dirty="0">
                <a:solidFill>
                  <a:schemeClr val="tx1"/>
                </a:solidFill>
              </a:rPr>
              <a:t>Modifier, renommer ou supprimer une table</a:t>
            </a:r>
          </a:p>
          <a:p>
            <a:pPr marL="609600" indent="-609600">
              <a:lnSpc>
                <a:spcPct val="130000"/>
              </a:lnSpc>
              <a:spcBef>
                <a:spcPct val="0"/>
              </a:spcBef>
              <a:buClrTx/>
              <a:buFontTx/>
              <a:buAutoNum type="arabicPeriod"/>
            </a:pPr>
            <a:r>
              <a:rPr lang="fr-FR" altLang="fr-FR" sz="1600" b="1" dirty="0">
                <a:solidFill>
                  <a:schemeClr val="tx1"/>
                </a:solidFill>
              </a:rPr>
              <a:t>Insertion de nouvelles données dans une table</a:t>
            </a:r>
          </a:p>
          <a:p>
            <a:pPr marL="609600" indent="-609600">
              <a:lnSpc>
                <a:spcPct val="130000"/>
              </a:lnSpc>
              <a:spcBef>
                <a:spcPct val="0"/>
              </a:spcBef>
              <a:buClrTx/>
              <a:buFontTx/>
              <a:buNone/>
            </a:pPr>
            <a:endParaRPr lang="fr-FR" altLang="fr-FR" sz="1600" dirty="0">
              <a:solidFill>
                <a:schemeClr val="tx1"/>
              </a:solidFill>
            </a:endParaRPr>
          </a:p>
          <a:p>
            <a:pPr marL="609600" indent="-609600">
              <a:lnSpc>
                <a:spcPct val="130000"/>
              </a:lnSpc>
              <a:spcBef>
                <a:spcPct val="0"/>
              </a:spcBef>
              <a:buClrTx/>
              <a:buFontTx/>
              <a:buNone/>
            </a:pPr>
            <a:endParaRPr lang="fr-FR" altLang="fr-FR" sz="1600" dirty="0"/>
          </a:p>
          <a:p>
            <a:pPr marL="609600" indent="-609600">
              <a:lnSpc>
                <a:spcPct val="130000"/>
              </a:lnSpc>
              <a:spcBef>
                <a:spcPct val="0"/>
              </a:spcBef>
              <a:buClrTx/>
              <a:buFontTx/>
              <a:buNone/>
            </a:pPr>
            <a:endParaRPr lang="fr-FR" altLang="fr-FR" sz="1600" dirty="0">
              <a:solidFill>
                <a:srgbClr val="3333CC"/>
              </a:solidFill>
            </a:endParaRPr>
          </a:p>
          <a:p>
            <a:pPr marL="609600" indent="-609600">
              <a:lnSpc>
                <a:spcPct val="130000"/>
              </a:lnSpc>
              <a:spcBef>
                <a:spcPct val="0"/>
              </a:spcBef>
              <a:buClrTx/>
              <a:buFontTx/>
              <a:buNone/>
            </a:pPr>
            <a:endParaRPr lang="fr-FR" altLang="fr-FR" sz="900" dirty="0"/>
          </a:p>
        </p:txBody>
      </p:sp>
    </p:spTree>
    <p:extLst>
      <p:ext uri="{BB962C8B-B14F-4D97-AF65-F5344CB8AC3E}">
        <p14:creationId xmlns:p14="http://schemas.microsoft.com/office/powerpoint/2010/main" val="1277441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p>
          <a:p>
            <a:pPr algn="l"/>
            <a:r>
              <a:rPr lang="fr-FR" altLang="fr-FR" sz="2100" b="1" dirty="0"/>
              <a:t>				I. </a:t>
            </a:r>
            <a:r>
              <a:rPr lang="fr-FR" altLang="fr-FR" sz="2100" b="1" dirty="0">
                <a:solidFill>
                  <a:schemeClr val="accent6"/>
                </a:solidFill>
              </a:rPr>
              <a:t>Introduction aux bases de données</a:t>
            </a:r>
          </a:p>
          <a:p>
            <a:pPr algn="l"/>
            <a:endParaRPr lang="fr-FR" altLang="fr-FR" sz="2100" b="1" dirty="0">
              <a:solidFill>
                <a:srgbClr val="6666FF"/>
              </a:solidFill>
            </a:endParaRPr>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533E1E7B-57F2-F585-25FA-D2026F6AF47A}"/>
              </a:ext>
            </a:extLst>
          </p:cNvPr>
          <p:cNvSpPr txBox="1">
            <a:spLocks noChangeArrowheads="1"/>
          </p:cNvSpPr>
          <p:nvPr/>
        </p:nvSpPr>
        <p:spPr>
          <a:xfrm>
            <a:off x="1328090" y="2000855"/>
            <a:ext cx="9272535" cy="41652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800" b="1" u="sng" dirty="0">
                <a:solidFill>
                  <a:srgbClr val="CC3300"/>
                </a:solidFill>
              </a:rPr>
              <a:t>1- Définitions :</a:t>
            </a:r>
            <a:r>
              <a:rPr lang="fr-FR" altLang="fr-FR" sz="1800" dirty="0"/>
              <a:t>		</a:t>
            </a:r>
            <a:endParaRPr lang="fr-FR" altLang="fr-FR" sz="1800" b="1" dirty="0"/>
          </a:p>
          <a:p>
            <a:pPr marL="609600" indent="-609600">
              <a:lnSpc>
                <a:spcPct val="150000"/>
              </a:lnSpc>
              <a:buClr>
                <a:srgbClr val="6666FF"/>
              </a:buClr>
              <a:buFont typeface="Wingdings" pitchFamily="2" charset="2"/>
              <a:buNone/>
            </a:pPr>
            <a:r>
              <a:rPr lang="fr-FR" altLang="fr-FR" sz="1800" b="1" i="1" u="sng" dirty="0">
                <a:solidFill>
                  <a:srgbClr val="3333CC"/>
                </a:solidFill>
              </a:rPr>
              <a:t>Abréviation</a:t>
            </a:r>
            <a:r>
              <a:rPr lang="fr-FR" altLang="fr-FR" sz="1800" dirty="0"/>
              <a:t> : </a:t>
            </a:r>
            <a:r>
              <a:rPr lang="fr-FR" altLang="fr-FR" sz="1800" b="1" dirty="0"/>
              <a:t>DB</a:t>
            </a:r>
            <a:r>
              <a:rPr lang="fr-FR" altLang="fr-FR" sz="1800" dirty="0"/>
              <a:t>(en anglais) pour Data Base et </a:t>
            </a:r>
            <a:r>
              <a:rPr lang="fr-FR" altLang="fr-FR" sz="1800" b="1" dirty="0"/>
              <a:t>BD</a:t>
            </a:r>
            <a:r>
              <a:rPr lang="fr-FR" altLang="fr-FR" sz="1800" dirty="0"/>
              <a:t>(en français) pour Base de Données.</a:t>
            </a:r>
            <a:endParaRPr lang="fr-FR" altLang="fr-FR" sz="1800" i="1" dirty="0">
              <a:solidFill>
                <a:srgbClr val="800080"/>
              </a:solidFill>
            </a:endParaRPr>
          </a:p>
          <a:p>
            <a:pPr marL="609600" indent="-609600">
              <a:lnSpc>
                <a:spcPct val="150000"/>
              </a:lnSpc>
              <a:buClr>
                <a:srgbClr val="6666FF"/>
              </a:buClr>
            </a:pPr>
            <a:r>
              <a:rPr lang="fr-FR" altLang="fr-FR" sz="1800" b="1" i="1" u="sng" dirty="0">
                <a:solidFill>
                  <a:srgbClr val="3333CC"/>
                </a:solidFill>
              </a:rPr>
              <a:t>Système d’Information(SI)</a:t>
            </a:r>
            <a:r>
              <a:rPr lang="fr-FR" altLang="fr-FR" sz="1800" b="1" i="1" u="sng" dirty="0"/>
              <a:t> </a:t>
            </a:r>
            <a:r>
              <a:rPr lang="fr-FR" altLang="fr-FR" sz="1800" dirty="0"/>
              <a:t> : </a:t>
            </a:r>
            <a:r>
              <a:rPr lang="fr-FR" sz="1800" b="1" dirty="0"/>
              <a:t> </a:t>
            </a:r>
            <a:r>
              <a:rPr lang="fr-FR" sz="1800" dirty="0"/>
              <a:t>Un système d’information désigne la structure regroupant les moyens mis en œuvre pour pouvoir partager des données. </a:t>
            </a:r>
          </a:p>
          <a:p>
            <a:pPr marL="609600" indent="-609600">
              <a:lnSpc>
                <a:spcPct val="150000"/>
              </a:lnSpc>
              <a:buClr>
                <a:srgbClr val="6666FF"/>
              </a:buClr>
            </a:pPr>
            <a:r>
              <a:rPr lang="fr-FR" altLang="fr-FR" sz="1800" b="1" i="1" u="sng" dirty="0">
                <a:solidFill>
                  <a:srgbClr val="3333CC"/>
                </a:solidFill>
              </a:rPr>
              <a:t>Base de Données(1)</a:t>
            </a:r>
            <a:r>
              <a:rPr lang="fr-FR" altLang="fr-FR" sz="1800" b="1" i="1" u="sng" dirty="0"/>
              <a:t> </a:t>
            </a:r>
            <a:r>
              <a:rPr lang="fr-FR" altLang="fr-FR" sz="1800" dirty="0"/>
              <a:t> : </a:t>
            </a:r>
            <a:r>
              <a:rPr lang="fr-FR" sz="1800" dirty="0"/>
              <a:t>est une entité dans laquelle il est possible de stocker des informations de manière structurée et avec le moins de redondance possible.</a:t>
            </a:r>
          </a:p>
          <a:p>
            <a:pPr marL="609600" indent="-609600">
              <a:lnSpc>
                <a:spcPct val="150000"/>
              </a:lnSpc>
              <a:buClr>
                <a:srgbClr val="6666FF"/>
              </a:buClr>
            </a:pPr>
            <a:r>
              <a:rPr lang="fr-FR" altLang="fr-FR" sz="1800" b="1" i="1" u="sng" dirty="0">
                <a:solidFill>
                  <a:srgbClr val="3333CC"/>
                </a:solidFill>
              </a:rPr>
              <a:t>Base de Données(2)</a:t>
            </a:r>
            <a:r>
              <a:rPr lang="fr-FR" altLang="fr-FR" sz="1800" b="1" i="1" u="sng" dirty="0"/>
              <a:t> </a:t>
            </a:r>
            <a:r>
              <a:rPr lang="fr-FR" altLang="fr-FR" sz="1800" dirty="0"/>
              <a:t> : </a:t>
            </a:r>
          </a:p>
          <a:p>
            <a:pPr marL="285750" lvl="3" indent="-285750">
              <a:buFont typeface="Wingdings" pitchFamily="2" charset="2"/>
              <a:buChar char="§"/>
            </a:pPr>
            <a:r>
              <a:rPr lang="fr-FR" sz="1800" dirty="0">
                <a:latin typeface="+mn-lt"/>
              </a:rPr>
              <a:t>Un ensemble structuré </a:t>
            </a:r>
          </a:p>
          <a:p>
            <a:pPr marL="285750" indent="-285750">
              <a:buFont typeface="Wingdings" pitchFamily="2" charset="2"/>
              <a:buChar char="§"/>
            </a:pPr>
            <a:r>
              <a:rPr lang="fr-FR" sz="1800" dirty="0">
                <a:latin typeface="+mn-lt"/>
              </a:rPr>
              <a:t>Organisé</a:t>
            </a:r>
          </a:p>
          <a:p>
            <a:pPr marL="285750" indent="-285750">
              <a:buFont typeface="Wingdings" pitchFamily="2" charset="2"/>
              <a:buChar char="§"/>
            </a:pPr>
            <a:r>
              <a:rPr lang="fr-FR" sz="1800" dirty="0">
                <a:latin typeface="+mn-lt"/>
              </a:rPr>
              <a:t>Permettant le stockage de grandes quantités de d’informations afin d’en faciliter l’exploitation : </a:t>
            </a:r>
            <a:r>
              <a:rPr lang="fr-FR" sz="1800" b="1" dirty="0">
                <a:latin typeface="+mn-lt"/>
              </a:rPr>
              <a:t>Ajout</a:t>
            </a:r>
            <a:r>
              <a:rPr lang="fr-FR" sz="1800" dirty="0">
                <a:latin typeface="+mn-lt"/>
              </a:rPr>
              <a:t>, </a:t>
            </a:r>
            <a:r>
              <a:rPr lang="fr-FR" sz="1800" b="1" dirty="0">
                <a:latin typeface="+mn-lt"/>
              </a:rPr>
              <a:t>Mise à jour</a:t>
            </a:r>
            <a:r>
              <a:rPr lang="fr-FR" sz="1800" dirty="0">
                <a:latin typeface="+mn-lt"/>
              </a:rPr>
              <a:t>, </a:t>
            </a:r>
            <a:r>
              <a:rPr lang="fr-FR" sz="1800" b="1" dirty="0">
                <a:latin typeface="+mn-lt"/>
              </a:rPr>
              <a:t>recherche de données</a:t>
            </a:r>
            <a:r>
              <a:rPr lang="fr-FR" altLang="fr-FR" sz="1800" dirty="0"/>
              <a:t>	</a:t>
            </a:r>
          </a:p>
        </p:txBody>
      </p:sp>
      <p:sp>
        <p:nvSpPr>
          <p:cNvPr id="5" name="Espace réservé du numéro de diapositive 4">
            <a:extLst>
              <a:ext uri="{FF2B5EF4-FFF2-40B4-BE49-F238E27FC236}">
                <a16:creationId xmlns:a16="http://schemas.microsoft.com/office/drawing/2014/main" id="{DBF71A36-B80C-9161-FC49-0A88442DFC2C}"/>
              </a:ext>
            </a:extLst>
          </p:cNvPr>
          <p:cNvSpPr>
            <a:spLocks noGrp="1"/>
          </p:cNvSpPr>
          <p:nvPr>
            <p:ph type="sldNum" sz="quarter" idx="12"/>
          </p:nvPr>
        </p:nvSpPr>
        <p:spPr>
          <a:xfrm>
            <a:off x="4826363" y="6420643"/>
            <a:ext cx="2743200" cy="365125"/>
          </a:xfrm>
        </p:spPr>
        <p:txBody>
          <a:bodyPr/>
          <a:lstStyle/>
          <a:p>
            <a:pPr algn="ctr"/>
            <a:fld id="{14385F30-F5BB-45A0-A756-346F67DA10C3}" type="slidenum">
              <a:rPr lang="en-US" smtClean="0"/>
              <a:pPr algn="ctr"/>
              <a:t>5</a:t>
            </a:fld>
            <a:endParaRPr lang="en-US" dirty="0"/>
          </a:p>
        </p:txBody>
      </p:sp>
    </p:spTree>
    <p:extLst>
      <p:ext uri="{BB962C8B-B14F-4D97-AF65-F5344CB8AC3E}">
        <p14:creationId xmlns:p14="http://schemas.microsoft.com/office/powerpoint/2010/main" val="3882560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61341" y="947620"/>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III. </a:t>
            </a:r>
            <a:r>
              <a:rPr lang="fr-FR" altLang="fr-FR" sz="2400" b="1" dirty="0">
                <a:solidFill>
                  <a:srgbClr val="009900"/>
                </a:solidFill>
              </a:rPr>
              <a:t>Système de gestion de données(SGBD)</a:t>
            </a:r>
            <a:endParaRPr lang="fr-FR" altLang="fr-FR" sz="2800" b="1" dirty="0">
              <a:solidFill>
                <a:srgbClr val="6666FF"/>
              </a:solidFill>
            </a:endParaRPr>
          </a:p>
          <a:p>
            <a:pPr marL="609600" indent="-609600">
              <a:lnSpc>
                <a:spcPct val="130000"/>
              </a:lnSpc>
              <a:spcBef>
                <a:spcPct val="0"/>
              </a:spcBef>
              <a:buClrTx/>
              <a:buFontTx/>
              <a:buNone/>
            </a:pPr>
            <a:r>
              <a:rPr lang="fr-FR" altLang="fr-FR" sz="2400" b="1" dirty="0">
                <a:solidFill>
                  <a:srgbClr val="C00000"/>
                </a:solidFill>
              </a:rPr>
              <a:t>4- Création d’une base de donnée sur Access</a:t>
            </a:r>
          </a:p>
          <a:p>
            <a:pPr marL="609600" indent="-609600">
              <a:lnSpc>
                <a:spcPct val="130000"/>
              </a:lnSpc>
              <a:spcBef>
                <a:spcPct val="0"/>
              </a:spcBef>
              <a:buClrTx/>
              <a:buFontTx/>
              <a:buNone/>
            </a:pPr>
            <a:endParaRPr lang="fr-FR" sz="1600" b="1" dirty="0"/>
          </a:p>
          <a:p>
            <a:pPr marL="609600" indent="-609600">
              <a:lnSpc>
                <a:spcPct val="130000"/>
              </a:lnSpc>
              <a:spcBef>
                <a:spcPct val="0"/>
              </a:spcBef>
              <a:buClrTx/>
              <a:buFontTx/>
              <a:buNone/>
            </a:pPr>
            <a:r>
              <a:rPr lang="fr-FR" sz="1600" b="1" dirty="0"/>
              <a:t>Insertion données</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endParaRPr lang="fr-FR" sz="1600" b="1" dirty="0"/>
          </a:p>
          <a:p>
            <a:pPr algn="r"/>
            <a:endParaRPr lang="fr-FR" sz="1600" b="1" dirty="0"/>
          </a:p>
          <a:p>
            <a:pPr algn="r"/>
            <a:endParaRPr lang="fr-FR" sz="1600" b="1" dirty="0"/>
          </a:p>
          <a:p>
            <a:pPr algn="r"/>
            <a:endParaRPr lang="fr-FR" sz="1600" b="1" dirty="0"/>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50</a:t>
            </a:fld>
            <a:endParaRPr lang="en-US" dirty="0"/>
          </a:p>
        </p:txBody>
      </p:sp>
      <p:pic>
        <p:nvPicPr>
          <p:cNvPr id="5" name="Image 4">
            <a:extLst>
              <a:ext uri="{FF2B5EF4-FFF2-40B4-BE49-F238E27FC236}">
                <a16:creationId xmlns:a16="http://schemas.microsoft.com/office/drawing/2014/main" id="{8325A7A3-FC77-80F0-EDB1-590A9A0D4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9178" y="3138714"/>
            <a:ext cx="7772400" cy="2263482"/>
          </a:xfrm>
          <a:prstGeom prst="rect">
            <a:avLst/>
          </a:prstGeom>
        </p:spPr>
      </p:pic>
    </p:spTree>
    <p:extLst>
      <p:ext uri="{BB962C8B-B14F-4D97-AF65-F5344CB8AC3E}">
        <p14:creationId xmlns:p14="http://schemas.microsoft.com/office/powerpoint/2010/main" val="1453607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61341" y="947620"/>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III. </a:t>
            </a:r>
            <a:r>
              <a:rPr lang="fr-FR" altLang="fr-FR" sz="2400" b="1" dirty="0">
                <a:solidFill>
                  <a:srgbClr val="009900"/>
                </a:solidFill>
              </a:rPr>
              <a:t>Système de gestion de données(SGBD)</a:t>
            </a:r>
            <a:endParaRPr lang="fr-FR" altLang="fr-FR" sz="2800" b="1" dirty="0">
              <a:solidFill>
                <a:srgbClr val="6666FF"/>
              </a:solidFill>
            </a:endParaRPr>
          </a:p>
          <a:p>
            <a:pPr marL="609600" indent="-609600">
              <a:lnSpc>
                <a:spcPct val="130000"/>
              </a:lnSpc>
              <a:spcBef>
                <a:spcPct val="0"/>
              </a:spcBef>
              <a:buClrTx/>
              <a:buFontTx/>
              <a:buNone/>
            </a:pPr>
            <a:r>
              <a:rPr lang="fr-FR" altLang="fr-FR" sz="2400" b="1" dirty="0">
                <a:solidFill>
                  <a:srgbClr val="C00000"/>
                </a:solidFill>
              </a:rPr>
              <a:t>4- Création d’une base de donnée sur Access</a:t>
            </a:r>
          </a:p>
          <a:p>
            <a:pPr marL="609600" indent="-609600">
              <a:lnSpc>
                <a:spcPct val="130000"/>
              </a:lnSpc>
              <a:spcBef>
                <a:spcPct val="0"/>
              </a:spcBef>
              <a:buClrTx/>
              <a:buFontTx/>
              <a:buNone/>
            </a:pPr>
            <a:endParaRPr lang="fr-FR" sz="1600" b="1" dirty="0"/>
          </a:p>
          <a:p>
            <a:pPr marL="609600" indent="-609600">
              <a:lnSpc>
                <a:spcPct val="130000"/>
              </a:lnSpc>
              <a:spcBef>
                <a:spcPct val="0"/>
              </a:spcBef>
              <a:buClrTx/>
              <a:buFontTx/>
              <a:buNone/>
            </a:pPr>
            <a:r>
              <a:rPr lang="fr-FR" sz="1600" b="1" dirty="0"/>
              <a:t>Insertion données</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endParaRPr lang="fr-FR" sz="1600" b="1" dirty="0"/>
          </a:p>
          <a:p>
            <a:pPr algn="r"/>
            <a:endParaRPr lang="fr-FR" sz="1600" b="1" dirty="0"/>
          </a:p>
          <a:p>
            <a:pPr algn="r"/>
            <a:endParaRPr lang="fr-FR" sz="1600" b="1" dirty="0"/>
          </a:p>
          <a:p>
            <a:pPr algn="r"/>
            <a:endParaRPr lang="fr-FR" sz="1600" b="1" dirty="0"/>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51</a:t>
            </a:fld>
            <a:endParaRPr lang="en-US" dirty="0"/>
          </a:p>
        </p:txBody>
      </p:sp>
      <p:pic>
        <p:nvPicPr>
          <p:cNvPr id="4" name="Image 3">
            <a:extLst>
              <a:ext uri="{FF2B5EF4-FFF2-40B4-BE49-F238E27FC236}">
                <a16:creationId xmlns:a16="http://schemas.microsoft.com/office/drawing/2014/main" id="{B3454B6B-3E72-CC1F-46C8-70EDA1F00C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2255" y="2602258"/>
            <a:ext cx="7772400" cy="3655685"/>
          </a:xfrm>
          <a:prstGeom prst="rect">
            <a:avLst/>
          </a:prstGeom>
        </p:spPr>
      </p:pic>
    </p:spTree>
    <p:extLst>
      <p:ext uri="{BB962C8B-B14F-4D97-AF65-F5344CB8AC3E}">
        <p14:creationId xmlns:p14="http://schemas.microsoft.com/office/powerpoint/2010/main" val="4270822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61341" y="947620"/>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III. </a:t>
            </a:r>
            <a:r>
              <a:rPr lang="fr-FR" altLang="fr-FR" sz="2400" b="1" dirty="0">
                <a:solidFill>
                  <a:srgbClr val="009900"/>
                </a:solidFill>
              </a:rPr>
              <a:t>Système de gestion de données(SGBD)</a:t>
            </a:r>
            <a:endParaRPr lang="fr-FR" altLang="fr-FR" sz="2800" b="1" dirty="0">
              <a:solidFill>
                <a:srgbClr val="6666FF"/>
              </a:solidFill>
            </a:endParaRPr>
          </a:p>
          <a:p>
            <a:pPr marL="609600" indent="-609600">
              <a:lnSpc>
                <a:spcPct val="130000"/>
              </a:lnSpc>
              <a:spcBef>
                <a:spcPct val="0"/>
              </a:spcBef>
              <a:buClrTx/>
              <a:buFontTx/>
              <a:buNone/>
            </a:pPr>
            <a:r>
              <a:rPr lang="fr-FR" altLang="fr-FR" sz="2400" b="1" dirty="0">
                <a:solidFill>
                  <a:srgbClr val="C00000"/>
                </a:solidFill>
              </a:rPr>
              <a:t>4- Création d’une base de donnée sur Access</a:t>
            </a:r>
          </a:p>
          <a:p>
            <a:pPr marL="609600" indent="-609600">
              <a:lnSpc>
                <a:spcPct val="130000"/>
              </a:lnSpc>
              <a:spcBef>
                <a:spcPct val="0"/>
              </a:spcBef>
              <a:buClrTx/>
              <a:buFontTx/>
              <a:buNone/>
            </a:pPr>
            <a:endParaRPr lang="fr-FR" sz="1600" b="1" dirty="0"/>
          </a:p>
          <a:p>
            <a:pPr marL="609600" indent="-609600">
              <a:lnSpc>
                <a:spcPct val="130000"/>
              </a:lnSpc>
              <a:spcBef>
                <a:spcPct val="0"/>
              </a:spcBef>
              <a:buClrTx/>
              <a:buFontTx/>
              <a:buNone/>
            </a:pPr>
            <a:r>
              <a:rPr lang="fr-FR" sz="1800" b="1" dirty="0"/>
              <a:t>Insérer des données sur une table à partir d’un fichier externe</a:t>
            </a:r>
          </a:p>
          <a:p>
            <a:pPr algn="r"/>
            <a:endParaRPr lang="fr-FR" sz="18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endParaRPr lang="fr-FR" sz="1600" b="1" dirty="0"/>
          </a:p>
          <a:p>
            <a:pPr algn="r"/>
            <a:endParaRPr lang="fr-FR" sz="1600" b="1" dirty="0"/>
          </a:p>
          <a:p>
            <a:pPr algn="r"/>
            <a:endParaRPr lang="fr-FR" sz="1600" b="1" dirty="0"/>
          </a:p>
          <a:p>
            <a:pPr algn="r"/>
            <a:endParaRPr lang="fr-FR" sz="1600" b="1" dirty="0"/>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52</a:t>
            </a:fld>
            <a:endParaRPr lang="en-US" dirty="0"/>
          </a:p>
        </p:txBody>
      </p:sp>
      <p:pic>
        <p:nvPicPr>
          <p:cNvPr id="5" name="Image 4">
            <a:extLst>
              <a:ext uri="{FF2B5EF4-FFF2-40B4-BE49-F238E27FC236}">
                <a16:creationId xmlns:a16="http://schemas.microsoft.com/office/drawing/2014/main" id="{0754B2E8-D5F3-019F-2444-F3CD806B8C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416" y="2970863"/>
            <a:ext cx="10571924" cy="2042111"/>
          </a:xfrm>
          <a:prstGeom prst="rect">
            <a:avLst/>
          </a:prstGeom>
        </p:spPr>
      </p:pic>
    </p:spTree>
    <p:extLst>
      <p:ext uri="{BB962C8B-B14F-4D97-AF65-F5344CB8AC3E}">
        <p14:creationId xmlns:p14="http://schemas.microsoft.com/office/powerpoint/2010/main" val="7746187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61341" y="947620"/>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III. </a:t>
            </a:r>
            <a:r>
              <a:rPr lang="fr-FR" altLang="fr-FR" sz="2400" b="1" dirty="0">
                <a:solidFill>
                  <a:srgbClr val="009900"/>
                </a:solidFill>
              </a:rPr>
              <a:t>Système de gestion de données(SGBD)</a:t>
            </a:r>
            <a:endParaRPr lang="fr-FR" altLang="fr-FR" sz="2800" b="1" dirty="0">
              <a:solidFill>
                <a:srgbClr val="6666FF"/>
              </a:solidFill>
            </a:endParaRPr>
          </a:p>
          <a:p>
            <a:pPr marL="609600" indent="-609600">
              <a:lnSpc>
                <a:spcPct val="130000"/>
              </a:lnSpc>
              <a:spcBef>
                <a:spcPct val="0"/>
              </a:spcBef>
              <a:buClrTx/>
              <a:buFontTx/>
              <a:buNone/>
            </a:pPr>
            <a:r>
              <a:rPr lang="fr-FR" altLang="fr-FR" sz="2400" b="1" dirty="0">
                <a:solidFill>
                  <a:srgbClr val="C00000"/>
                </a:solidFill>
              </a:rPr>
              <a:t>4- Création d’une base de donnée sur Access</a:t>
            </a:r>
          </a:p>
          <a:p>
            <a:pPr marL="609600" indent="-609600">
              <a:lnSpc>
                <a:spcPct val="130000"/>
              </a:lnSpc>
              <a:spcBef>
                <a:spcPct val="0"/>
              </a:spcBef>
              <a:buClrTx/>
              <a:buFontTx/>
              <a:buNone/>
            </a:pPr>
            <a:endParaRPr lang="fr-FR" sz="1600" b="1" dirty="0"/>
          </a:p>
          <a:p>
            <a:pPr marL="609600" indent="-609600">
              <a:lnSpc>
                <a:spcPct val="130000"/>
              </a:lnSpc>
              <a:spcBef>
                <a:spcPct val="0"/>
              </a:spcBef>
              <a:buClrTx/>
              <a:buFontTx/>
              <a:buNone/>
            </a:pPr>
            <a:r>
              <a:rPr lang="fr-FR" sz="1800" b="1" dirty="0"/>
              <a:t>Création des relations entre les tables</a:t>
            </a:r>
          </a:p>
          <a:p>
            <a:pPr algn="r"/>
            <a:endParaRPr lang="fr-FR" sz="18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endParaRPr lang="fr-FR" sz="1600" b="1" dirty="0"/>
          </a:p>
          <a:p>
            <a:pPr algn="r"/>
            <a:endParaRPr lang="fr-FR" sz="1600" b="1" dirty="0"/>
          </a:p>
          <a:p>
            <a:pPr algn="r"/>
            <a:endParaRPr lang="fr-FR" sz="1600" b="1" dirty="0"/>
          </a:p>
          <a:p>
            <a:pPr algn="r"/>
            <a:endParaRPr lang="fr-FR" sz="1600" b="1" dirty="0"/>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53</a:t>
            </a:fld>
            <a:endParaRPr lang="en-US" dirty="0"/>
          </a:p>
        </p:txBody>
      </p:sp>
      <p:pic>
        <p:nvPicPr>
          <p:cNvPr id="7" name="Image 6">
            <a:extLst>
              <a:ext uri="{FF2B5EF4-FFF2-40B4-BE49-F238E27FC236}">
                <a16:creationId xmlns:a16="http://schemas.microsoft.com/office/drawing/2014/main" id="{23229BD0-85A6-628F-4315-19758BC95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626" y="4426454"/>
            <a:ext cx="10154044" cy="1941485"/>
          </a:xfrm>
          <a:prstGeom prst="rect">
            <a:avLst/>
          </a:prstGeom>
        </p:spPr>
      </p:pic>
      <p:pic>
        <p:nvPicPr>
          <p:cNvPr id="9" name="Image 8">
            <a:extLst>
              <a:ext uri="{FF2B5EF4-FFF2-40B4-BE49-F238E27FC236}">
                <a16:creationId xmlns:a16="http://schemas.microsoft.com/office/drawing/2014/main" id="{304E8BF3-1265-6253-4044-738125391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8090" y="2843006"/>
            <a:ext cx="8370546" cy="1334165"/>
          </a:xfrm>
          <a:prstGeom prst="rect">
            <a:avLst/>
          </a:prstGeom>
        </p:spPr>
      </p:pic>
    </p:spTree>
    <p:extLst>
      <p:ext uri="{BB962C8B-B14F-4D97-AF65-F5344CB8AC3E}">
        <p14:creationId xmlns:p14="http://schemas.microsoft.com/office/powerpoint/2010/main" val="3606063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61341" y="947620"/>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400" b="1" dirty="0"/>
              <a:t>III. </a:t>
            </a:r>
            <a:r>
              <a:rPr lang="fr-FR" altLang="fr-FR" sz="2400" b="1" dirty="0">
                <a:solidFill>
                  <a:srgbClr val="009900"/>
                </a:solidFill>
              </a:rPr>
              <a:t>Système de gestion de données(SGBD)</a:t>
            </a:r>
            <a:endParaRPr lang="fr-FR" altLang="fr-FR" sz="2800" b="1" dirty="0">
              <a:solidFill>
                <a:srgbClr val="6666FF"/>
              </a:solidFill>
            </a:endParaRPr>
          </a:p>
          <a:p>
            <a:pPr marL="609600" indent="-609600">
              <a:lnSpc>
                <a:spcPct val="130000"/>
              </a:lnSpc>
              <a:spcBef>
                <a:spcPct val="0"/>
              </a:spcBef>
              <a:buClrTx/>
              <a:buFontTx/>
              <a:buNone/>
            </a:pPr>
            <a:r>
              <a:rPr lang="fr-FR" altLang="fr-FR" sz="2400" b="1" dirty="0">
                <a:solidFill>
                  <a:srgbClr val="C00000"/>
                </a:solidFill>
              </a:rPr>
              <a:t>4- Création d’une base de donnée sur Access</a:t>
            </a:r>
          </a:p>
          <a:p>
            <a:pPr marL="609600" indent="-609600">
              <a:lnSpc>
                <a:spcPct val="130000"/>
              </a:lnSpc>
              <a:spcBef>
                <a:spcPct val="0"/>
              </a:spcBef>
              <a:buClrTx/>
              <a:buFontTx/>
              <a:buNone/>
            </a:pPr>
            <a:endParaRPr lang="fr-FR" sz="1600" b="1" dirty="0"/>
          </a:p>
          <a:p>
            <a:pPr marL="609600" indent="-609600">
              <a:lnSpc>
                <a:spcPct val="130000"/>
              </a:lnSpc>
              <a:spcBef>
                <a:spcPct val="0"/>
              </a:spcBef>
              <a:buClrTx/>
              <a:buFontTx/>
              <a:buNone/>
            </a:pPr>
            <a:r>
              <a:rPr lang="fr-FR" sz="1800" b="1" dirty="0"/>
              <a:t>Création des relations entre les tables</a:t>
            </a:r>
          </a:p>
          <a:p>
            <a:pPr algn="r"/>
            <a:endParaRPr lang="fr-FR" sz="18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endParaRPr lang="fr-FR" sz="1600" b="1" dirty="0"/>
          </a:p>
          <a:p>
            <a:pPr algn="r"/>
            <a:endParaRPr lang="fr-FR" sz="1600" b="1" dirty="0"/>
          </a:p>
          <a:p>
            <a:pPr algn="r"/>
            <a:endParaRPr lang="fr-FR" sz="1600" b="1" dirty="0"/>
          </a:p>
          <a:p>
            <a:pPr algn="r"/>
            <a:endParaRPr lang="fr-FR" sz="1600" b="1" dirty="0"/>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54</a:t>
            </a:fld>
            <a:endParaRPr lang="en-US" dirty="0"/>
          </a:p>
        </p:txBody>
      </p:sp>
      <p:pic>
        <p:nvPicPr>
          <p:cNvPr id="4" name="Image 3">
            <a:extLst>
              <a:ext uri="{FF2B5EF4-FFF2-40B4-BE49-F238E27FC236}">
                <a16:creationId xmlns:a16="http://schemas.microsoft.com/office/drawing/2014/main" id="{EC73F4EA-AD05-091D-70A2-E84CC6BC6C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2380" y="2481056"/>
            <a:ext cx="9787239" cy="3771826"/>
          </a:xfrm>
          <a:prstGeom prst="rect">
            <a:avLst/>
          </a:prstGeom>
        </p:spPr>
      </p:pic>
    </p:spTree>
    <p:extLst>
      <p:ext uri="{BB962C8B-B14F-4D97-AF65-F5344CB8AC3E}">
        <p14:creationId xmlns:p14="http://schemas.microsoft.com/office/powerpoint/2010/main" val="2606006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RÔLES D’UNE BASE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endParaRPr lang="fr-FR" altLang="fr-FR" sz="28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3D8AABC9-31F7-EC2B-59F0-B2116F04BD44}"/>
              </a:ext>
            </a:extLst>
          </p:cNvPr>
          <p:cNvSpPr txBox="1">
            <a:spLocks noChangeArrowheads="1"/>
          </p:cNvSpPr>
          <p:nvPr/>
        </p:nvSpPr>
        <p:spPr>
          <a:xfrm>
            <a:off x="1955800" y="1120569"/>
            <a:ext cx="8280400" cy="48688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gn="ctr">
              <a:lnSpc>
                <a:spcPct val="150000"/>
              </a:lnSpc>
              <a:spcBef>
                <a:spcPct val="0"/>
              </a:spcBef>
              <a:buClrTx/>
              <a:buFontTx/>
              <a:buNone/>
            </a:pPr>
            <a:r>
              <a:rPr lang="fr-FR" altLang="fr-FR" sz="1600" dirty="0">
                <a:solidFill>
                  <a:srgbClr val="3333CC"/>
                </a:solidFill>
              </a:rPr>
              <a:t>Pourquoi une BD ?</a:t>
            </a:r>
          </a:p>
        </p:txBody>
      </p:sp>
      <p:sp>
        <p:nvSpPr>
          <p:cNvPr id="4" name="Rectangle 3">
            <a:extLst>
              <a:ext uri="{FF2B5EF4-FFF2-40B4-BE49-F238E27FC236}">
                <a16:creationId xmlns:a16="http://schemas.microsoft.com/office/drawing/2014/main" id="{71C1FAB1-5278-CD5A-D43A-A5557319E6DD}"/>
              </a:ext>
            </a:extLst>
          </p:cNvPr>
          <p:cNvSpPr txBox="1">
            <a:spLocks noChangeArrowheads="1"/>
          </p:cNvSpPr>
          <p:nvPr/>
        </p:nvSpPr>
        <p:spPr>
          <a:xfrm>
            <a:off x="2845033" y="1682954"/>
            <a:ext cx="3754438" cy="51117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a:solidFill>
                  <a:srgbClr val="3333CC"/>
                </a:solidFill>
              </a:rPr>
              <a:t>Récapitulatif </a:t>
            </a:r>
            <a:r>
              <a:rPr lang="fr-FR" altLang="fr-FR" sz="1600" b="1">
                <a:solidFill>
                  <a:srgbClr val="3333CC"/>
                </a:solidFill>
                <a:sym typeface="Wingdings" pitchFamily="2" charset="2"/>
              </a:rPr>
              <a:t> objectifs des BD</a:t>
            </a:r>
            <a:r>
              <a:rPr lang="fr-FR" altLang="fr-FR" sz="1600" b="1">
                <a:solidFill>
                  <a:srgbClr val="6666FF"/>
                </a:solidFill>
              </a:rPr>
              <a:t> </a:t>
            </a:r>
            <a:endParaRPr lang="fr-FR" altLang="fr-FR" sz="1600"/>
          </a:p>
        </p:txBody>
      </p:sp>
      <p:graphicFrame>
        <p:nvGraphicFramePr>
          <p:cNvPr id="5" name="Group 89">
            <a:extLst>
              <a:ext uri="{FF2B5EF4-FFF2-40B4-BE49-F238E27FC236}">
                <a16:creationId xmlns:a16="http://schemas.microsoft.com/office/drawing/2014/main" id="{59F83747-34F6-A1D9-3178-7D1E9E867687}"/>
              </a:ext>
            </a:extLst>
          </p:cNvPr>
          <p:cNvGraphicFramePr>
            <a:graphicFrameLocks/>
          </p:cNvGraphicFramePr>
          <p:nvPr>
            <p:extLst>
              <p:ext uri="{D42A27DB-BD31-4B8C-83A1-F6EECF244321}">
                <p14:modId xmlns:p14="http://schemas.microsoft.com/office/powerpoint/2010/main" val="2330394352"/>
              </p:ext>
            </p:extLst>
          </p:nvPr>
        </p:nvGraphicFramePr>
        <p:xfrm>
          <a:off x="2722796" y="2410029"/>
          <a:ext cx="7777162" cy="3327402"/>
        </p:xfrm>
        <a:graphic>
          <a:graphicData uri="http://schemas.openxmlformats.org/drawingml/2006/table">
            <a:tbl>
              <a:tblPr/>
              <a:tblGrid>
                <a:gridCol w="3846512">
                  <a:extLst>
                    <a:ext uri="{9D8B030D-6E8A-4147-A177-3AD203B41FA5}">
                      <a16:colId xmlns:a16="http://schemas.microsoft.com/office/drawing/2014/main" val="3915336022"/>
                    </a:ext>
                  </a:extLst>
                </a:gridCol>
                <a:gridCol w="3930650">
                  <a:extLst>
                    <a:ext uri="{9D8B030D-6E8A-4147-A177-3AD203B41FA5}">
                      <a16:colId xmlns:a16="http://schemas.microsoft.com/office/drawing/2014/main" val="2368385685"/>
                    </a:ext>
                  </a:extLst>
                </a:gridCol>
              </a:tblGrid>
              <a:tr h="431800">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cs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cs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ase" latinLnBrk="0" hangingPunct="1">
                        <a:lnSpc>
                          <a:spcPct val="100000"/>
                        </a:lnSpc>
                        <a:spcBef>
                          <a:spcPct val="0"/>
                        </a:spcBef>
                        <a:spcAft>
                          <a:spcPct val="0"/>
                        </a:spcAft>
                        <a:buClrTx/>
                        <a:buSzTx/>
                        <a:buFontTx/>
                        <a:buNone/>
                        <a:tabLst/>
                      </a:pPr>
                      <a:r>
                        <a:rPr kumimoji="0" lang="fr-FR" altLang="fr-FR" sz="1600" b="1" i="0" u="none" strike="noStrike" cap="none" normalizeH="0" baseline="0" dirty="0">
                          <a:ln>
                            <a:noFill/>
                          </a:ln>
                          <a:solidFill>
                            <a:srgbClr val="CC3300"/>
                          </a:solidFill>
                          <a:effectLst/>
                          <a:latin typeface="Arial" panose="020B0604020202020204" pitchFamily="34" charset="0"/>
                          <a:cs typeface="Times New Roman" panose="02020603050405020304" pitchFamily="18" charset="0"/>
                        </a:rPr>
                        <a:t>Défauts avec les fichiers</a:t>
                      </a:r>
                      <a:endParaRPr kumimoji="0" lang="fr-FR" altLang="fr-FR" sz="1600" b="1" i="0" u="none" strike="noStrike" cap="none" normalizeH="0" baseline="0" dirty="0">
                        <a:ln>
                          <a:noFill/>
                        </a:ln>
                        <a:solidFill>
                          <a:srgbClr val="CC3300"/>
                        </a:solidFill>
                        <a:effectLst/>
                        <a:latin typeface="Arial" panose="020B0604020202020204" pitchFamily="34"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cs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cs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ase" latinLnBrk="0" hangingPunct="1">
                        <a:lnSpc>
                          <a:spcPct val="100000"/>
                        </a:lnSpc>
                        <a:spcBef>
                          <a:spcPct val="0"/>
                        </a:spcBef>
                        <a:spcAft>
                          <a:spcPct val="0"/>
                        </a:spcAft>
                        <a:buClrTx/>
                        <a:buSzTx/>
                        <a:buFontTx/>
                        <a:buNone/>
                        <a:tabLst/>
                      </a:pPr>
                      <a:r>
                        <a:rPr kumimoji="0" lang="fr-FR" altLang="fr-FR" sz="1600" b="1" i="0" u="none" strike="noStrike" cap="none" normalizeH="0" baseline="0">
                          <a:ln>
                            <a:noFill/>
                          </a:ln>
                          <a:solidFill>
                            <a:srgbClr val="3333CC"/>
                          </a:solidFill>
                          <a:effectLst/>
                          <a:latin typeface="Arial" panose="020B0604020202020204" pitchFamily="34" charset="0"/>
                          <a:cs typeface="Times New Roman" panose="02020603050405020304" pitchFamily="18" charset="0"/>
                        </a:rPr>
                        <a:t>Objectifs des BD</a:t>
                      </a:r>
                      <a:endParaRPr kumimoji="0" lang="fr-FR" altLang="fr-FR" sz="1600" b="1" i="0" u="none" strike="noStrike" cap="none" normalizeH="0" baseline="0">
                        <a:ln>
                          <a:noFill/>
                        </a:ln>
                        <a:solidFill>
                          <a:srgbClr val="3333CC"/>
                        </a:solidFill>
                        <a:effectLst/>
                        <a:latin typeface="Arial" panose="020B0604020202020204" pitchFamily="34"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42646547"/>
                  </a:ext>
                </a:extLst>
              </a:tr>
              <a:tr h="444500">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cs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cs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ase" latinLnBrk="0" hangingPunct="1">
                        <a:lnSpc>
                          <a:spcPct val="100000"/>
                        </a:lnSpc>
                        <a:spcBef>
                          <a:spcPct val="0"/>
                        </a:spcBef>
                        <a:spcAft>
                          <a:spcPct val="0"/>
                        </a:spcAft>
                        <a:buClrTx/>
                        <a:buSzTx/>
                        <a:buFontTx/>
                        <a:buNone/>
                        <a:tabLst/>
                      </a:pPr>
                      <a:r>
                        <a:rPr kumimoji="0" lang="fr-FR" altLang="fr-FR" sz="14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Redondance d’information</a:t>
                      </a:r>
                      <a:endParaRPr kumimoji="0" lang="fr-FR" altLang="fr-FR"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cs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cs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ase" latinLnBrk="0" hangingPunct="1">
                        <a:lnSpc>
                          <a:spcPct val="100000"/>
                        </a:lnSpc>
                        <a:spcBef>
                          <a:spcPct val="0"/>
                        </a:spcBef>
                        <a:spcAft>
                          <a:spcPct val="0"/>
                        </a:spcAft>
                        <a:buClrTx/>
                        <a:buSzTx/>
                        <a:buFontTx/>
                        <a:buNone/>
                        <a:tabLst/>
                      </a:pPr>
                      <a:r>
                        <a:rPr kumimoji="0" lang="fr-FR" altLang="fr-FR" sz="14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Unicité de l’information</a:t>
                      </a:r>
                      <a:endParaRPr kumimoji="0" lang="fr-FR" altLang="fr-FR"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80473533"/>
                  </a:ext>
                </a:extLst>
              </a:tr>
              <a:tr h="630238">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cs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cs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ase" latinLnBrk="0" hangingPunct="1">
                        <a:lnSpc>
                          <a:spcPct val="100000"/>
                        </a:lnSpc>
                        <a:spcBef>
                          <a:spcPct val="0"/>
                        </a:spcBef>
                        <a:spcAft>
                          <a:spcPct val="0"/>
                        </a:spcAft>
                        <a:buClrTx/>
                        <a:buSzTx/>
                        <a:buFontTx/>
                        <a:buNone/>
                        <a:tabLst/>
                      </a:pPr>
                      <a:r>
                        <a:rPr kumimoji="0" lang="fr-FR" altLang="fr-FR" sz="14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Dépendance des données à l’égard des</a:t>
                      </a:r>
                    </a:p>
                    <a:p>
                      <a:pPr marL="447675" marR="0" lvl="0" indent="-447675" algn="l" defTabSz="914400" rtl="0" eaLnBrk="1" fontAlgn="base" latinLnBrk="0" hangingPunct="1">
                        <a:lnSpc>
                          <a:spcPct val="100000"/>
                        </a:lnSpc>
                        <a:spcBef>
                          <a:spcPct val="0"/>
                        </a:spcBef>
                        <a:spcAft>
                          <a:spcPct val="0"/>
                        </a:spcAft>
                        <a:buClrTx/>
                        <a:buSzTx/>
                        <a:buFontTx/>
                        <a:buNone/>
                        <a:tabLst/>
                      </a:pPr>
                      <a:r>
                        <a:rPr kumimoji="0" lang="fr-FR" altLang="fr-FR" sz="14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programmes</a:t>
                      </a:r>
                      <a:endParaRPr kumimoji="0" lang="fr-FR" altLang="fr-FR"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cs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cs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ase" latinLnBrk="0" hangingPunct="1">
                        <a:lnSpc>
                          <a:spcPct val="100000"/>
                        </a:lnSpc>
                        <a:spcBef>
                          <a:spcPct val="0"/>
                        </a:spcBef>
                        <a:spcAft>
                          <a:spcPct val="0"/>
                        </a:spcAft>
                        <a:buClrTx/>
                        <a:buSzTx/>
                        <a:buFontTx/>
                        <a:buNone/>
                        <a:tabLst/>
                      </a:pPr>
                      <a:r>
                        <a:rPr kumimoji="0" lang="fr-FR" altLang="fr-FR" sz="14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Indépendance des programmes d’applications</a:t>
                      </a:r>
                      <a:endParaRPr kumimoji="0" lang="fr-FR" altLang="fr-FR"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22901839"/>
                  </a:ext>
                </a:extLst>
              </a:tr>
              <a:tr h="649288">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cs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cs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ase" latinLnBrk="0" hangingPunct="1">
                        <a:lnSpc>
                          <a:spcPct val="100000"/>
                        </a:lnSpc>
                        <a:spcBef>
                          <a:spcPct val="0"/>
                        </a:spcBef>
                        <a:spcAft>
                          <a:spcPct val="0"/>
                        </a:spcAft>
                        <a:buClrTx/>
                        <a:buSzTx/>
                        <a:buFontTx/>
                        <a:buNone/>
                        <a:tabLst/>
                      </a:pPr>
                      <a:r>
                        <a:rPr kumimoji="0" lang="fr-FR" altLang="fr-FR" sz="14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Données accessibles à travers les </a:t>
                      </a:r>
                    </a:p>
                    <a:p>
                      <a:pPr marL="447675" marR="0" lvl="0" indent="-447675" algn="l" defTabSz="914400" rtl="0" eaLnBrk="1" fontAlgn="base" latinLnBrk="0" hangingPunct="1">
                        <a:lnSpc>
                          <a:spcPct val="100000"/>
                        </a:lnSpc>
                        <a:spcBef>
                          <a:spcPct val="0"/>
                        </a:spcBef>
                        <a:spcAft>
                          <a:spcPct val="0"/>
                        </a:spcAft>
                        <a:buClrTx/>
                        <a:buSzTx/>
                        <a:buFontTx/>
                        <a:buNone/>
                        <a:tabLst/>
                      </a:pPr>
                      <a:r>
                        <a:rPr kumimoji="0" lang="fr-FR" altLang="fr-FR" sz="14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programmes d’applications</a:t>
                      </a:r>
                      <a:endParaRPr kumimoji="0" lang="fr-FR" altLang="fr-FR"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cs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cs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ase" latinLnBrk="0" hangingPunct="1">
                        <a:lnSpc>
                          <a:spcPct val="100000"/>
                        </a:lnSpc>
                        <a:spcBef>
                          <a:spcPct val="0"/>
                        </a:spcBef>
                        <a:spcAft>
                          <a:spcPct val="0"/>
                        </a:spcAft>
                        <a:buClrTx/>
                        <a:buSzTx/>
                        <a:buFontTx/>
                        <a:buNone/>
                        <a:tabLst/>
                      </a:pPr>
                      <a:r>
                        <a:rPr kumimoji="0" lang="fr-FR" altLang="fr-FR" sz="14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Accès par : programmes et langages des </a:t>
                      </a:r>
                    </a:p>
                    <a:p>
                      <a:pPr marL="447675" marR="0" lvl="0" indent="-447675" algn="l" defTabSz="914400" rtl="0" eaLnBrk="1" fontAlgn="base" latinLnBrk="0" hangingPunct="1">
                        <a:lnSpc>
                          <a:spcPct val="100000"/>
                        </a:lnSpc>
                        <a:spcBef>
                          <a:spcPct val="0"/>
                        </a:spcBef>
                        <a:spcAft>
                          <a:spcPct val="0"/>
                        </a:spcAft>
                        <a:buClrTx/>
                        <a:buSzTx/>
                        <a:buFontTx/>
                        <a:buNone/>
                        <a:tabLst/>
                      </a:pPr>
                      <a:r>
                        <a:rPr kumimoji="0" lang="fr-FR" altLang="fr-FR" sz="14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requêtes</a:t>
                      </a:r>
                      <a:endParaRPr kumimoji="0" lang="fr-FR" altLang="fr-FR"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22394665"/>
                  </a:ext>
                </a:extLst>
              </a:tr>
              <a:tr h="503238">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cs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cs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ase" latinLnBrk="0" hangingPunct="1">
                        <a:lnSpc>
                          <a:spcPct val="100000"/>
                        </a:lnSpc>
                        <a:spcBef>
                          <a:spcPct val="0"/>
                        </a:spcBef>
                        <a:spcAft>
                          <a:spcPct val="0"/>
                        </a:spcAft>
                        <a:buClrTx/>
                        <a:buSzTx/>
                        <a:buFontTx/>
                        <a:buNone/>
                        <a:tabLst/>
                      </a:pPr>
                      <a:r>
                        <a:rPr kumimoji="0" lang="fr-FR" altLang="fr-FR" sz="14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Données dispersées et incohérentes</a:t>
                      </a:r>
                      <a:endParaRPr kumimoji="0" lang="fr-FR" altLang="fr-FR"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cs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cs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ase" latinLnBrk="0" hangingPunct="1">
                        <a:lnSpc>
                          <a:spcPct val="100000"/>
                        </a:lnSpc>
                        <a:spcBef>
                          <a:spcPct val="0"/>
                        </a:spcBef>
                        <a:spcAft>
                          <a:spcPct val="0"/>
                        </a:spcAft>
                        <a:buClrTx/>
                        <a:buSzTx/>
                        <a:buFontTx/>
                        <a:buNone/>
                        <a:tabLst/>
                      </a:pPr>
                      <a:r>
                        <a:rPr kumimoji="0" lang="fr-FR" altLang="fr-FR" sz="14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Intégrité des données</a:t>
                      </a:r>
                      <a:endParaRPr kumimoji="0" lang="fr-FR" altLang="fr-FR"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9605182"/>
                  </a:ext>
                </a:extLst>
              </a:tr>
              <a:tr h="668338">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cs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cs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ase" latinLnBrk="0" hangingPunct="1">
                        <a:lnSpc>
                          <a:spcPct val="100000"/>
                        </a:lnSpc>
                        <a:spcBef>
                          <a:spcPct val="0"/>
                        </a:spcBef>
                        <a:spcAft>
                          <a:spcPct val="0"/>
                        </a:spcAft>
                        <a:buClrTx/>
                        <a:buSzTx/>
                        <a:buFontTx/>
                        <a:buNone/>
                        <a:tabLst/>
                      </a:pPr>
                      <a:r>
                        <a:rPr kumimoji="0" lang="fr-FR" altLang="fr-FR" sz="1400" b="0" i="0" u="none" strike="noStrike" cap="none" normalizeH="0" baseline="0">
                          <a:ln>
                            <a:noFill/>
                          </a:ln>
                          <a:solidFill>
                            <a:schemeClr val="tx1"/>
                          </a:solidFill>
                          <a:effectLst/>
                          <a:latin typeface="Arial" panose="020B0604020202020204" pitchFamily="34" charset="0"/>
                          <a:cs typeface="Times New Roman" panose="02020603050405020304" pitchFamily="18" charset="0"/>
                        </a:rPr>
                        <a:t>Chacun a ses propres fichiers</a:t>
                      </a:r>
                      <a:endParaRPr kumimoji="0" lang="fr-FR" altLang="fr-FR" sz="24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spcBef>
                          <a:spcPct val="20000"/>
                        </a:spcBef>
                        <a:buClr>
                          <a:schemeClr val="accent1"/>
                        </a:buClr>
                        <a:buSzPct val="70000"/>
                        <a:buFont typeface="Wingdings" pitchFamily="2" charset="2"/>
                        <a:defRPr sz="2800">
                          <a:solidFill>
                            <a:schemeClr val="tx1"/>
                          </a:solidFill>
                          <a:latin typeface="Arial" panose="020B0604020202020204" pitchFamily="34" charset="0"/>
                          <a:cs typeface="Arial" panose="020B0604020202020204" pitchFamily="34" charset="0"/>
                        </a:defRPr>
                      </a:lvl1pPr>
                      <a:lvl2pPr marL="889000" indent="-439738">
                        <a:spcBef>
                          <a:spcPct val="20000"/>
                        </a:spcBef>
                        <a:buClr>
                          <a:schemeClr val="hlink"/>
                        </a:buClr>
                        <a:buSzPct val="65000"/>
                        <a:buFont typeface="Wingdings" pitchFamily="2" charset="2"/>
                        <a:defRPr sz="2400">
                          <a:solidFill>
                            <a:schemeClr val="tx1"/>
                          </a:solidFill>
                          <a:latin typeface="Arial" panose="020B0604020202020204" pitchFamily="34" charset="0"/>
                          <a:cs typeface="Arial" panose="020B0604020202020204" pitchFamily="34" charset="0"/>
                        </a:defRPr>
                      </a:lvl2pPr>
                      <a:lvl3pPr marL="1293813" indent="-403225">
                        <a:spcBef>
                          <a:spcPct val="20000"/>
                        </a:spcBef>
                        <a:buClr>
                          <a:schemeClr val="accent1"/>
                        </a:buClr>
                        <a:buSzPct val="70000"/>
                        <a:buFont typeface="Wingdings" pitchFamily="2" charset="2"/>
                        <a:defRPr sz="20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defRPr>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5pPr>
                      <a:lvl6pPr marL="25273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6pPr>
                      <a:lvl7pPr marL="29845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7pPr>
                      <a:lvl8pPr marL="34417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8pPr>
                      <a:lvl9pPr marL="3898900" indent="-387350" fontAlgn="base">
                        <a:spcBef>
                          <a:spcPct val="20000"/>
                        </a:spcBef>
                        <a:spcAft>
                          <a:spcPct val="0"/>
                        </a:spcAft>
                        <a:buClr>
                          <a:schemeClr val="accent1"/>
                        </a:buClr>
                        <a:buSzPct val="70000"/>
                        <a:buFont typeface="Wingdings" pitchFamily="2" charset="2"/>
                        <a:defRPr>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ase" latinLnBrk="0" hangingPunct="1">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Arial" panose="020B0604020202020204" pitchFamily="34" charset="0"/>
                          <a:cs typeface="Times New Roman" panose="02020603050405020304" pitchFamily="18" charset="0"/>
                        </a:rPr>
                        <a:t>Partage des données par plusieurs utilisateurs</a:t>
                      </a:r>
                      <a:endParaRPr kumimoji="0" lang="fr-FR" altLang="fr-FR"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88701299"/>
                  </a:ext>
                </a:extLst>
              </a:tr>
            </a:tbl>
          </a:graphicData>
        </a:graphic>
      </p:graphicFrame>
      <p:sp>
        <p:nvSpPr>
          <p:cNvPr id="7" name="Espace réservé du numéro de diapositive 6">
            <a:extLst>
              <a:ext uri="{FF2B5EF4-FFF2-40B4-BE49-F238E27FC236}">
                <a16:creationId xmlns:a16="http://schemas.microsoft.com/office/drawing/2014/main" id="{EAE4AA18-8E8B-CC1E-6C3E-1BD96E2877CA}"/>
              </a:ext>
            </a:extLst>
          </p:cNvPr>
          <p:cNvSpPr>
            <a:spLocks noGrp="1"/>
          </p:cNvSpPr>
          <p:nvPr>
            <p:ph type="sldNum" sz="quarter" idx="12"/>
          </p:nvPr>
        </p:nvSpPr>
        <p:spPr>
          <a:xfrm>
            <a:off x="4974771" y="6436313"/>
            <a:ext cx="2743200" cy="365125"/>
          </a:xfrm>
        </p:spPr>
        <p:txBody>
          <a:bodyPr/>
          <a:lstStyle/>
          <a:p>
            <a:pPr algn="ctr"/>
            <a:fld id="{14385F30-F5BB-45A0-A756-346F67DA10C3}" type="slidenum">
              <a:rPr lang="en-US" smtClean="0"/>
              <a:pPr algn="ctr"/>
              <a:t>55</a:t>
            </a:fld>
            <a:endParaRPr lang="en-US" dirty="0"/>
          </a:p>
        </p:txBody>
      </p:sp>
    </p:spTree>
    <p:extLst>
      <p:ext uri="{BB962C8B-B14F-4D97-AF65-F5344CB8AC3E}">
        <p14:creationId xmlns:p14="http://schemas.microsoft.com/office/powerpoint/2010/main" val="28289471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 </a:t>
            </a:r>
            <a:r>
              <a:rPr lang="fr-FR" altLang="fr-FR" sz="2000" b="1" dirty="0">
                <a:solidFill>
                  <a:srgbClr val="009900"/>
                </a:solidFill>
              </a:rPr>
              <a:t>L’algèbre relationnel</a:t>
            </a:r>
          </a:p>
          <a:p>
            <a:pPr algn="l"/>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2">
            <a:extLst>
              <a:ext uri="{FF2B5EF4-FFF2-40B4-BE49-F238E27FC236}">
                <a16:creationId xmlns:a16="http://schemas.microsoft.com/office/drawing/2014/main" id="{331F562B-6D31-45E3-032C-93A86E492A94}"/>
              </a:ext>
            </a:extLst>
          </p:cNvPr>
          <p:cNvSpPr txBox="1">
            <a:spLocks noChangeArrowheads="1"/>
          </p:cNvSpPr>
          <p:nvPr/>
        </p:nvSpPr>
        <p:spPr>
          <a:xfrm>
            <a:off x="1405140" y="1750711"/>
            <a:ext cx="9807066" cy="492609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en-US" sz="1800" b="1" dirty="0">
                <a:solidFill>
                  <a:srgbClr val="C00000"/>
                </a:solidFill>
                <a:latin typeface="+mn-lt"/>
              </a:rPr>
              <a:t>OPERATIONS ALGEBRIQUES APPLIQUEES AUX TABLES </a:t>
            </a:r>
          </a:p>
          <a:p>
            <a:pPr marL="285750" indent="-285750">
              <a:lnSpc>
                <a:spcPct val="90000"/>
              </a:lnSpc>
              <a:spcBef>
                <a:spcPts val="600"/>
              </a:spcBef>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en-US" sz="1800" b="1" dirty="0">
                <a:solidFill>
                  <a:srgbClr val="0099CC"/>
                </a:solidFill>
                <a:latin typeface="+mn-lt"/>
              </a:rPr>
              <a:t> </a:t>
            </a:r>
            <a:r>
              <a:rPr lang="fr-FR" altLang="en-US" sz="1800" b="1" dirty="0">
                <a:solidFill>
                  <a:srgbClr val="000099"/>
                </a:solidFill>
                <a:latin typeface="+mn-lt"/>
              </a:rPr>
              <a:t>UNAIRES (Un opérande : sélection, projection) : </a:t>
            </a:r>
            <a:r>
              <a:rPr lang="fr-FR" altLang="en-US" sz="1800" b="1" dirty="0">
                <a:solidFill>
                  <a:schemeClr val="tx1"/>
                </a:solidFill>
                <a:latin typeface="+mn-lt"/>
              </a:rPr>
              <a:t>ce sont les opérateurs les plus  simples, ils permettent de produire une nouvelle table à partir d'une autre table</a:t>
            </a:r>
          </a:p>
          <a:p>
            <a:pPr marL="285750" indent="-285750">
              <a:lnSpc>
                <a:spcPct val="90000"/>
              </a:lnSpc>
              <a:spcBef>
                <a:spcPts val="600"/>
              </a:spcBef>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en-US" sz="1800" b="1" dirty="0">
                <a:solidFill>
                  <a:srgbClr val="000099"/>
                </a:solidFill>
                <a:latin typeface="+mn-lt"/>
              </a:rPr>
              <a:t>BINAIRES (Deux opérandes : Union, Intersection, différences) : </a:t>
            </a:r>
            <a:r>
              <a:rPr lang="fr-FR" altLang="en-US" sz="1800" b="1" dirty="0">
                <a:solidFill>
                  <a:schemeClr val="tx1"/>
                </a:solidFill>
                <a:latin typeface="+mn-lt"/>
              </a:rPr>
              <a:t>ces opérateurs permettent de produire une nouvelle relation à partir de deux relations de même degré et de même domaine.</a:t>
            </a:r>
          </a:p>
          <a:p>
            <a:pPr marL="285750" indent="-285750">
              <a:lnSpc>
                <a:spcPct val="90000"/>
              </a:lnSpc>
              <a:spcBef>
                <a:spcPts val="600"/>
              </a:spcBef>
              <a:buFont typeface="Wingdings"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en-US" sz="1800" b="1" dirty="0">
                <a:solidFill>
                  <a:srgbClr val="000099"/>
                </a:solidFill>
                <a:latin typeface="+mn-lt"/>
              </a:rPr>
              <a:t>BINAIRES ou N-AIRES(Produit cartésien, jointure, division) : </a:t>
            </a:r>
            <a:r>
              <a:rPr lang="fr-FR" altLang="en-US" sz="1800" b="1" dirty="0">
                <a:solidFill>
                  <a:schemeClr val="tx1"/>
                </a:solidFill>
                <a:latin typeface="+mn-lt"/>
              </a:rPr>
              <a:t>ils permettent de produire une nouvelle table à partir de deux ou plusieurs autres tables.</a:t>
            </a:r>
            <a:endParaRPr lang="fr-FR" altLang="en-US" sz="1800" b="1" dirty="0">
              <a:solidFill>
                <a:srgbClr val="000099"/>
              </a:solidFill>
              <a:latin typeface="+mn-lt"/>
            </a:endParaRP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en-US" sz="1800" b="1" dirty="0">
                <a:solidFill>
                  <a:srgbClr val="C00000"/>
                </a:solidFill>
                <a:latin typeface="+mn-lt"/>
              </a:rPr>
              <a:t>5 OPERATIONS ALGEBRIQUES ELEMENTAIRES</a:t>
            </a:r>
          </a:p>
          <a:p>
            <a:pPr lvl="1">
              <a:lnSpc>
                <a:spcPct val="90000"/>
              </a:lnSpc>
              <a:spcBef>
                <a:spcPts val="600"/>
              </a:spcBef>
              <a:buClr>
                <a:srgbClr val="000099"/>
              </a:buClr>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en-US" sz="1800" b="1" dirty="0">
                <a:solidFill>
                  <a:srgbClr val="000099"/>
                </a:solidFill>
                <a:latin typeface="+mn-lt"/>
              </a:rPr>
              <a:t>RESTRICTION</a:t>
            </a:r>
          </a:p>
          <a:p>
            <a:pPr lvl="1">
              <a:lnSpc>
                <a:spcPct val="90000"/>
              </a:lnSpc>
              <a:spcBef>
                <a:spcPts val="600"/>
              </a:spcBef>
              <a:buClr>
                <a:srgbClr val="000099"/>
              </a:buClr>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en-US" sz="1800" b="1" dirty="0">
                <a:solidFill>
                  <a:srgbClr val="000099"/>
                </a:solidFill>
                <a:latin typeface="+mn-lt"/>
              </a:rPr>
              <a:t>PROJECTION</a:t>
            </a:r>
          </a:p>
          <a:p>
            <a:pPr lvl="1">
              <a:lnSpc>
                <a:spcPct val="90000"/>
              </a:lnSpc>
              <a:spcBef>
                <a:spcPts val="600"/>
              </a:spcBef>
              <a:buClr>
                <a:srgbClr val="000099"/>
              </a:buClr>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en-US" sz="1800" b="1" dirty="0">
                <a:solidFill>
                  <a:srgbClr val="000099"/>
                </a:solidFill>
                <a:latin typeface="+mn-lt"/>
              </a:rPr>
              <a:t>PRODUIT</a:t>
            </a:r>
          </a:p>
          <a:p>
            <a:pPr lvl="1">
              <a:lnSpc>
                <a:spcPct val="90000"/>
              </a:lnSpc>
              <a:spcBef>
                <a:spcPts val="600"/>
              </a:spcBef>
              <a:buClr>
                <a:srgbClr val="000099"/>
              </a:buClr>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en-US" sz="1800" b="1" dirty="0">
                <a:solidFill>
                  <a:srgbClr val="000099"/>
                </a:solidFill>
                <a:latin typeface="+mn-lt"/>
              </a:rPr>
              <a:t>DIFFERENCE</a:t>
            </a:r>
          </a:p>
          <a:p>
            <a:pPr lvl="1">
              <a:lnSpc>
                <a:spcPct val="90000"/>
              </a:lnSpc>
              <a:spcBef>
                <a:spcPts val="600"/>
              </a:spcBef>
              <a:buClr>
                <a:srgbClr val="000099"/>
              </a:buClr>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en-US" sz="1800" b="1" dirty="0">
                <a:solidFill>
                  <a:srgbClr val="000099"/>
                </a:solidFill>
                <a:latin typeface="+mn-lt"/>
              </a:rPr>
              <a:t>UNION</a:t>
            </a: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en-US" sz="1800" b="1" dirty="0">
                <a:latin typeface="+mn-lt"/>
              </a:rPr>
              <a:t>OPERATION COMPLEMENTAIRE (l’une des plus utilisées)</a:t>
            </a:r>
          </a:p>
          <a:p>
            <a:pPr lvl="1">
              <a:lnSpc>
                <a:spcPct val="90000"/>
              </a:lnSpc>
              <a:spcBef>
                <a:spcPts val="600"/>
              </a:spcBef>
              <a:buClr>
                <a:srgbClr val="000099"/>
              </a:buClr>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en-US" sz="1800" b="1" dirty="0">
                <a:solidFill>
                  <a:srgbClr val="000099"/>
                </a:solidFill>
                <a:latin typeface="+mn-lt"/>
              </a:rPr>
              <a:t>JOINTURE</a:t>
            </a:r>
          </a:p>
          <a:p>
            <a:pPr lvl="1">
              <a:lnSpc>
                <a:spcPct val="90000"/>
              </a:lnSpc>
              <a:spcBef>
                <a:spcPts val="600"/>
              </a:spcBef>
              <a:buClr>
                <a:srgbClr val="000099"/>
              </a:buClr>
              <a:buFont typeface="Times New Roman" panose="02020603050405020304" pitchFamily="18"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fr-FR" altLang="en-US" sz="1800" b="1" dirty="0">
              <a:solidFill>
                <a:srgbClr val="000099"/>
              </a:solidFill>
              <a:latin typeface="+mn-lt"/>
            </a:endParaRPr>
          </a:p>
        </p:txBody>
      </p:sp>
      <p:sp>
        <p:nvSpPr>
          <p:cNvPr id="5" name="Espace réservé du numéro de diapositive 4">
            <a:extLst>
              <a:ext uri="{FF2B5EF4-FFF2-40B4-BE49-F238E27FC236}">
                <a16:creationId xmlns:a16="http://schemas.microsoft.com/office/drawing/2014/main" id="{178FC5C3-8F4F-6D96-B961-A5D86627C463}"/>
              </a:ext>
            </a:extLst>
          </p:cNvPr>
          <p:cNvSpPr>
            <a:spLocks noGrp="1"/>
          </p:cNvSpPr>
          <p:nvPr>
            <p:ph type="sldNum" sz="quarter" idx="12"/>
          </p:nvPr>
        </p:nvSpPr>
        <p:spPr>
          <a:xfrm>
            <a:off x="4937073" y="6428894"/>
            <a:ext cx="2743200" cy="365125"/>
          </a:xfrm>
        </p:spPr>
        <p:txBody>
          <a:bodyPr/>
          <a:lstStyle/>
          <a:p>
            <a:pPr algn="ctr"/>
            <a:fld id="{14385F30-F5BB-45A0-A756-346F67DA10C3}" type="slidenum">
              <a:rPr lang="en-US" smtClean="0"/>
              <a:pPr algn="ctr"/>
              <a:t>56</a:t>
            </a:fld>
            <a:endParaRPr lang="en-US" dirty="0"/>
          </a:p>
        </p:txBody>
      </p:sp>
    </p:spTree>
    <p:extLst>
      <p:ext uri="{BB962C8B-B14F-4D97-AF65-F5344CB8AC3E}">
        <p14:creationId xmlns:p14="http://schemas.microsoft.com/office/powerpoint/2010/main" val="3752241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 </a:t>
            </a:r>
            <a:r>
              <a:rPr lang="fr-FR" altLang="fr-FR" sz="2000" b="1" dirty="0">
                <a:solidFill>
                  <a:srgbClr val="009900"/>
                </a:solidFill>
              </a:rPr>
              <a:t>L’algèbre relationnel</a:t>
            </a:r>
          </a:p>
          <a:p>
            <a:pPr algn="l"/>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8D995B63-AEF5-BE6A-F561-BF440BF9C1BE}"/>
              </a:ext>
            </a:extLst>
          </p:cNvPr>
          <p:cNvSpPr txBox="1">
            <a:spLocks noChangeArrowheads="1"/>
          </p:cNvSpPr>
          <p:nvPr/>
        </p:nvSpPr>
        <p:spPr>
          <a:xfrm>
            <a:off x="347534" y="1303923"/>
            <a:ext cx="8280400" cy="4608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dirty="0">
                <a:solidFill>
                  <a:srgbClr val="3333CC"/>
                </a:solidFill>
              </a:rPr>
              <a:t>1- Sélection ou restriction</a:t>
            </a: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p:txBody>
      </p:sp>
      <p:sp>
        <p:nvSpPr>
          <p:cNvPr id="5" name="Freeform 3">
            <a:extLst>
              <a:ext uri="{FF2B5EF4-FFF2-40B4-BE49-F238E27FC236}">
                <a16:creationId xmlns:a16="http://schemas.microsoft.com/office/drawing/2014/main" id="{08097479-A323-9D6C-17EF-F25AA3A53CBE}"/>
              </a:ext>
            </a:extLst>
          </p:cNvPr>
          <p:cNvSpPr>
            <a:spLocks/>
          </p:cNvSpPr>
          <p:nvPr/>
        </p:nvSpPr>
        <p:spPr bwMode="auto">
          <a:xfrm>
            <a:off x="2282279" y="4780905"/>
            <a:ext cx="3973513" cy="969963"/>
          </a:xfrm>
          <a:custGeom>
            <a:avLst/>
            <a:gdLst>
              <a:gd name="T0" fmla="*/ 3973513 w 1872"/>
              <a:gd name="T1" fmla="*/ 0 h 744"/>
              <a:gd name="T2" fmla="*/ 1426389 w 1872"/>
              <a:gd name="T3" fmla="*/ 813517 h 744"/>
              <a:gd name="T4" fmla="*/ 0 w 1872"/>
              <a:gd name="T5" fmla="*/ 938674 h 744"/>
              <a:gd name="T6" fmla="*/ 0 60000 65536"/>
              <a:gd name="T7" fmla="*/ 0 60000 65536"/>
              <a:gd name="T8" fmla="*/ 0 60000 65536"/>
            </a:gdLst>
            <a:ahLst/>
            <a:cxnLst>
              <a:cxn ang="T6">
                <a:pos x="T0" y="T1"/>
              </a:cxn>
              <a:cxn ang="T7">
                <a:pos x="T2" y="T3"/>
              </a:cxn>
              <a:cxn ang="T8">
                <a:pos x="T4" y="T5"/>
              </a:cxn>
            </a:cxnLst>
            <a:rect l="0" t="0" r="r" b="b"/>
            <a:pathLst>
              <a:path w="1872" h="744">
                <a:moveTo>
                  <a:pt x="1872" y="0"/>
                </a:moveTo>
                <a:cubicBezTo>
                  <a:pt x="1428" y="252"/>
                  <a:pt x="984" y="504"/>
                  <a:pt x="672" y="624"/>
                </a:cubicBezTo>
                <a:cubicBezTo>
                  <a:pt x="360" y="744"/>
                  <a:pt x="112" y="704"/>
                  <a:pt x="0" y="720"/>
                </a:cubicBezTo>
              </a:path>
            </a:pathLst>
          </a:custGeom>
          <a:noFill/>
          <a:ln w="76320">
            <a:solidFill>
              <a:srgbClr val="5490A8"/>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nvGrpSpPr>
          <p:cNvPr id="6" name="Group 4">
            <a:extLst>
              <a:ext uri="{FF2B5EF4-FFF2-40B4-BE49-F238E27FC236}">
                <a16:creationId xmlns:a16="http://schemas.microsoft.com/office/drawing/2014/main" id="{6FA25504-C8CB-5DE5-ABB3-C90FBA95A25A}"/>
              </a:ext>
            </a:extLst>
          </p:cNvPr>
          <p:cNvGrpSpPr>
            <a:grpSpLocks/>
          </p:cNvGrpSpPr>
          <p:nvPr/>
        </p:nvGrpSpPr>
        <p:grpSpPr bwMode="auto">
          <a:xfrm>
            <a:off x="5555704" y="4053830"/>
            <a:ext cx="2998788" cy="2724150"/>
            <a:chOff x="3541" y="2451"/>
            <a:chExt cx="1889" cy="2015"/>
          </a:xfrm>
        </p:grpSpPr>
        <p:sp>
          <p:nvSpPr>
            <p:cNvPr id="7" name="Oval 5">
              <a:extLst>
                <a:ext uri="{FF2B5EF4-FFF2-40B4-BE49-F238E27FC236}">
                  <a16:creationId xmlns:a16="http://schemas.microsoft.com/office/drawing/2014/main" id="{D619C9D4-D8CD-6573-B679-5E5552C26C46}"/>
                </a:ext>
              </a:extLst>
            </p:cNvPr>
            <p:cNvSpPr>
              <a:spLocks noChangeArrowheads="1"/>
            </p:cNvSpPr>
            <p:nvPr/>
          </p:nvSpPr>
          <p:spPr bwMode="auto">
            <a:xfrm>
              <a:off x="3541" y="4056"/>
              <a:ext cx="1890" cy="411"/>
            </a:xfrm>
            <a:prstGeom prst="ellipse">
              <a:avLst/>
            </a:prstGeom>
            <a:solidFill>
              <a:srgbClr val="FFFFFF"/>
            </a:solidFill>
            <a:ln w="38160">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 name="Oval 6">
              <a:extLst>
                <a:ext uri="{FF2B5EF4-FFF2-40B4-BE49-F238E27FC236}">
                  <a16:creationId xmlns:a16="http://schemas.microsoft.com/office/drawing/2014/main" id="{966B34A4-6320-E6D6-DC46-479576419095}"/>
                </a:ext>
              </a:extLst>
            </p:cNvPr>
            <p:cNvSpPr>
              <a:spLocks noChangeArrowheads="1"/>
            </p:cNvSpPr>
            <p:nvPr/>
          </p:nvSpPr>
          <p:spPr bwMode="auto">
            <a:xfrm>
              <a:off x="3541" y="2451"/>
              <a:ext cx="1890" cy="206"/>
            </a:xfrm>
            <a:prstGeom prst="ellipse">
              <a:avLst/>
            </a:prstGeom>
            <a:solidFill>
              <a:srgbClr val="FFFFFF"/>
            </a:solidFill>
            <a:ln w="38160">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9" name="Rectangle 7">
              <a:extLst>
                <a:ext uri="{FF2B5EF4-FFF2-40B4-BE49-F238E27FC236}">
                  <a16:creationId xmlns:a16="http://schemas.microsoft.com/office/drawing/2014/main" id="{4B9F5A73-48D5-2957-07E7-9C96D5061A36}"/>
                </a:ext>
              </a:extLst>
            </p:cNvPr>
            <p:cNvSpPr>
              <a:spLocks noChangeArrowheads="1"/>
            </p:cNvSpPr>
            <p:nvPr/>
          </p:nvSpPr>
          <p:spPr bwMode="auto">
            <a:xfrm>
              <a:off x="3541" y="3973"/>
              <a:ext cx="1890" cy="28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0" name="Line 8">
              <a:extLst>
                <a:ext uri="{FF2B5EF4-FFF2-40B4-BE49-F238E27FC236}">
                  <a16:creationId xmlns:a16="http://schemas.microsoft.com/office/drawing/2014/main" id="{6865CD15-5290-6A6F-1496-930BD2B8F3CE}"/>
                </a:ext>
              </a:extLst>
            </p:cNvPr>
            <p:cNvSpPr>
              <a:spLocks noChangeShapeType="1"/>
            </p:cNvSpPr>
            <p:nvPr/>
          </p:nvSpPr>
          <p:spPr bwMode="auto">
            <a:xfrm>
              <a:off x="3541" y="2574"/>
              <a:ext cx="1" cy="1686"/>
            </a:xfrm>
            <a:prstGeom prst="line">
              <a:avLst/>
            </a:prstGeom>
            <a:noFill/>
            <a:ln w="38160">
              <a:solidFill>
                <a:srgbClr val="CC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1" name="Line 9">
              <a:extLst>
                <a:ext uri="{FF2B5EF4-FFF2-40B4-BE49-F238E27FC236}">
                  <a16:creationId xmlns:a16="http://schemas.microsoft.com/office/drawing/2014/main" id="{EA1829AF-AD97-F612-5B49-482D2F413C28}"/>
                </a:ext>
              </a:extLst>
            </p:cNvPr>
            <p:cNvSpPr>
              <a:spLocks noChangeShapeType="1"/>
            </p:cNvSpPr>
            <p:nvPr/>
          </p:nvSpPr>
          <p:spPr bwMode="auto">
            <a:xfrm>
              <a:off x="5431" y="2574"/>
              <a:ext cx="1" cy="1686"/>
            </a:xfrm>
            <a:prstGeom prst="line">
              <a:avLst/>
            </a:prstGeom>
            <a:noFill/>
            <a:ln w="38160">
              <a:solidFill>
                <a:srgbClr val="CC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12" name="Group 10">
            <a:extLst>
              <a:ext uri="{FF2B5EF4-FFF2-40B4-BE49-F238E27FC236}">
                <a16:creationId xmlns:a16="http://schemas.microsoft.com/office/drawing/2014/main" id="{29AB8C23-D479-AE64-DB22-B17B683F651E}"/>
              </a:ext>
            </a:extLst>
          </p:cNvPr>
          <p:cNvGrpSpPr>
            <a:grpSpLocks/>
          </p:cNvGrpSpPr>
          <p:nvPr/>
        </p:nvGrpSpPr>
        <p:grpSpPr bwMode="auto">
          <a:xfrm>
            <a:off x="6336754" y="4295130"/>
            <a:ext cx="1539875" cy="192088"/>
            <a:chOff x="4052" y="2756"/>
            <a:chExt cx="970" cy="121"/>
          </a:xfrm>
        </p:grpSpPr>
        <p:sp>
          <p:nvSpPr>
            <p:cNvPr id="13" name="Rectangle 11">
              <a:extLst>
                <a:ext uri="{FF2B5EF4-FFF2-40B4-BE49-F238E27FC236}">
                  <a16:creationId xmlns:a16="http://schemas.microsoft.com/office/drawing/2014/main" id="{EE7E193B-5ED9-4C69-7AC7-9890C79AE224}"/>
                </a:ext>
              </a:extLst>
            </p:cNvPr>
            <p:cNvSpPr>
              <a:spLocks noChangeArrowheads="1"/>
            </p:cNvSpPr>
            <p:nvPr/>
          </p:nvSpPr>
          <p:spPr bwMode="auto">
            <a:xfrm>
              <a:off x="4052" y="2756"/>
              <a:ext cx="971" cy="122"/>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4" name="Line 12">
              <a:extLst>
                <a:ext uri="{FF2B5EF4-FFF2-40B4-BE49-F238E27FC236}">
                  <a16:creationId xmlns:a16="http://schemas.microsoft.com/office/drawing/2014/main" id="{8550B87B-7FE7-386C-F552-C8B2CF768C61}"/>
                </a:ext>
              </a:extLst>
            </p:cNvPr>
            <p:cNvSpPr>
              <a:spLocks noChangeShapeType="1"/>
            </p:cNvSpPr>
            <p:nvPr/>
          </p:nvSpPr>
          <p:spPr bwMode="auto">
            <a:xfrm>
              <a:off x="4257" y="2756"/>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5" name="Line 13">
              <a:extLst>
                <a:ext uri="{FF2B5EF4-FFF2-40B4-BE49-F238E27FC236}">
                  <a16:creationId xmlns:a16="http://schemas.microsoft.com/office/drawing/2014/main" id="{0AE7E300-BC95-63EC-EE80-2F24B69618B6}"/>
                </a:ext>
              </a:extLst>
            </p:cNvPr>
            <p:cNvSpPr>
              <a:spLocks noChangeShapeType="1"/>
            </p:cNvSpPr>
            <p:nvPr/>
          </p:nvSpPr>
          <p:spPr bwMode="auto">
            <a:xfrm>
              <a:off x="4512" y="2756"/>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16" name="Group 14">
            <a:extLst>
              <a:ext uri="{FF2B5EF4-FFF2-40B4-BE49-F238E27FC236}">
                <a16:creationId xmlns:a16="http://schemas.microsoft.com/office/drawing/2014/main" id="{6FF0002C-6941-B21F-365E-A1C583699A69}"/>
              </a:ext>
            </a:extLst>
          </p:cNvPr>
          <p:cNvGrpSpPr>
            <a:grpSpLocks/>
          </p:cNvGrpSpPr>
          <p:nvPr/>
        </p:nvGrpSpPr>
        <p:grpSpPr bwMode="auto">
          <a:xfrm>
            <a:off x="6336754" y="4490393"/>
            <a:ext cx="1539875" cy="192087"/>
            <a:chOff x="4052" y="2879"/>
            <a:chExt cx="970" cy="121"/>
          </a:xfrm>
        </p:grpSpPr>
        <p:sp>
          <p:nvSpPr>
            <p:cNvPr id="17" name="Rectangle 15">
              <a:extLst>
                <a:ext uri="{FF2B5EF4-FFF2-40B4-BE49-F238E27FC236}">
                  <a16:creationId xmlns:a16="http://schemas.microsoft.com/office/drawing/2014/main" id="{BF364A9B-333F-4D48-9EB4-EB9B7F7EC687}"/>
                </a:ext>
              </a:extLst>
            </p:cNvPr>
            <p:cNvSpPr>
              <a:spLocks noChangeArrowheads="1"/>
            </p:cNvSpPr>
            <p:nvPr/>
          </p:nvSpPr>
          <p:spPr bwMode="auto">
            <a:xfrm>
              <a:off x="4052" y="2879"/>
              <a:ext cx="971" cy="122"/>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8" name="Line 16">
              <a:extLst>
                <a:ext uri="{FF2B5EF4-FFF2-40B4-BE49-F238E27FC236}">
                  <a16:creationId xmlns:a16="http://schemas.microsoft.com/office/drawing/2014/main" id="{897ABD74-31C1-9156-4180-B8399D91F43D}"/>
                </a:ext>
              </a:extLst>
            </p:cNvPr>
            <p:cNvSpPr>
              <a:spLocks noChangeShapeType="1"/>
            </p:cNvSpPr>
            <p:nvPr/>
          </p:nvSpPr>
          <p:spPr bwMode="auto">
            <a:xfrm>
              <a:off x="4257" y="2879"/>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21" name="Line 17">
              <a:extLst>
                <a:ext uri="{FF2B5EF4-FFF2-40B4-BE49-F238E27FC236}">
                  <a16:creationId xmlns:a16="http://schemas.microsoft.com/office/drawing/2014/main" id="{6E91641E-7D0F-30E3-8E11-8D1E95792211}"/>
                </a:ext>
              </a:extLst>
            </p:cNvPr>
            <p:cNvSpPr>
              <a:spLocks noChangeShapeType="1"/>
            </p:cNvSpPr>
            <p:nvPr/>
          </p:nvSpPr>
          <p:spPr bwMode="auto">
            <a:xfrm>
              <a:off x="4512" y="2879"/>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25" name="Group 18">
            <a:extLst>
              <a:ext uri="{FF2B5EF4-FFF2-40B4-BE49-F238E27FC236}">
                <a16:creationId xmlns:a16="http://schemas.microsoft.com/office/drawing/2014/main" id="{5894169A-130E-72FC-EB6F-10AD6A69E0CC}"/>
              </a:ext>
            </a:extLst>
          </p:cNvPr>
          <p:cNvGrpSpPr>
            <a:grpSpLocks/>
          </p:cNvGrpSpPr>
          <p:nvPr/>
        </p:nvGrpSpPr>
        <p:grpSpPr bwMode="auto">
          <a:xfrm>
            <a:off x="6336754" y="4684068"/>
            <a:ext cx="1539875" cy="192087"/>
            <a:chOff x="4052" y="3001"/>
            <a:chExt cx="970" cy="121"/>
          </a:xfrm>
        </p:grpSpPr>
        <p:sp>
          <p:nvSpPr>
            <p:cNvPr id="27" name="Rectangle 19">
              <a:extLst>
                <a:ext uri="{FF2B5EF4-FFF2-40B4-BE49-F238E27FC236}">
                  <a16:creationId xmlns:a16="http://schemas.microsoft.com/office/drawing/2014/main" id="{56572226-0EDF-64A4-8777-2373F98608F5}"/>
                </a:ext>
              </a:extLst>
            </p:cNvPr>
            <p:cNvSpPr>
              <a:spLocks noChangeArrowheads="1"/>
            </p:cNvSpPr>
            <p:nvPr/>
          </p:nvSpPr>
          <p:spPr bwMode="auto">
            <a:xfrm>
              <a:off x="4052" y="3001"/>
              <a:ext cx="971" cy="122"/>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30" name="Line 20">
              <a:extLst>
                <a:ext uri="{FF2B5EF4-FFF2-40B4-BE49-F238E27FC236}">
                  <a16:creationId xmlns:a16="http://schemas.microsoft.com/office/drawing/2014/main" id="{728C7C5F-D20D-8C32-92FB-56420D37C9B8}"/>
                </a:ext>
              </a:extLst>
            </p:cNvPr>
            <p:cNvSpPr>
              <a:spLocks noChangeShapeType="1"/>
            </p:cNvSpPr>
            <p:nvPr/>
          </p:nvSpPr>
          <p:spPr bwMode="auto">
            <a:xfrm>
              <a:off x="4257" y="3001"/>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31" name="Line 21">
              <a:extLst>
                <a:ext uri="{FF2B5EF4-FFF2-40B4-BE49-F238E27FC236}">
                  <a16:creationId xmlns:a16="http://schemas.microsoft.com/office/drawing/2014/main" id="{58387B2B-28CA-F3D4-6055-FA55BB4F4B93}"/>
                </a:ext>
              </a:extLst>
            </p:cNvPr>
            <p:cNvSpPr>
              <a:spLocks noChangeShapeType="1"/>
            </p:cNvSpPr>
            <p:nvPr/>
          </p:nvSpPr>
          <p:spPr bwMode="auto">
            <a:xfrm>
              <a:off x="4512" y="3001"/>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2" name="Group 22">
            <a:extLst>
              <a:ext uri="{FF2B5EF4-FFF2-40B4-BE49-F238E27FC236}">
                <a16:creationId xmlns:a16="http://schemas.microsoft.com/office/drawing/2014/main" id="{DAB0927B-AA84-192A-DC3A-1D244BD117C1}"/>
              </a:ext>
            </a:extLst>
          </p:cNvPr>
          <p:cNvGrpSpPr>
            <a:grpSpLocks/>
          </p:cNvGrpSpPr>
          <p:nvPr/>
        </p:nvGrpSpPr>
        <p:grpSpPr bwMode="auto">
          <a:xfrm>
            <a:off x="6336754" y="4877743"/>
            <a:ext cx="1539875" cy="192087"/>
            <a:chOff x="4052" y="3123"/>
            <a:chExt cx="970" cy="121"/>
          </a:xfrm>
        </p:grpSpPr>
        <p:sp>
          <p:nvSpPr>
            <p:cNvPr id="33" name="Rectangle 23">
              <a:extLst>
                <a:ext uri="{FF2B5EF4-FFF2-40B4-BE49-F238E27FC236}">
                  <a16:creationId xmlns:a16="http://schemas.microsoft.com/office/drawing/2014/main" id="{3796E7F0-90EC-DFA3-4B8F-82AB059213DB}"/>
                </a:ext>
              </a:extLst>
            </p:cNvPr>
            <p:cNvSpPr>
              <a:spLocks noChangeArrowheads="1"/>
            </p:cNvSpPr>
            <p:nvPr/>
          </p:nvSpPr>
          <p:spPr bwMode="auto">
            <a:xfrm>
              <a:off x="4052" y="3123"/>
              <a:ext cx="971" cy="122"/>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34" name="Line 24">
              <a:extLst>
                <a:ext uri="{FF2B5EF4-FFF2-40B4-BE49-F238E27FC236}">
                  <a16:creationId xmlns:a16="http://schemas.microsoft.com/office/drawing/2014/main" id="{14FBE5DE-19DF-21F9-9884-BE39266AF704}"/>
                </a:ext>
              </a:extLst>
            </p:cNvPr>
            <p:cNvSpPr>
              <a:spLocks noChangeShapeType="1"/>
            </p:cNvSpPr>
            <p:nvPr/>
          </p:nvSpPr>
          <p:spPr bwMode="auto">
            <a:xfrm>
              <a:off x="4257" y="3123"/>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35" name="Line 25">
              <a:extLst>
                <a:ext uri="{FF2B5EF4-FFF2-40B4-BE49-F238E27FC236}">
                  <a16:creationId xmlns:a16="http://schemas.microsoft.com/office/drawing/2014/main" id="{ED997D96-303A-FD9C-B1E0-8F6252048848}"/>
                </a:ext>
              </a:extLst>
            </p:cNvPr>
            <p:cNvSpPr>
              <a:spLocks noChangeShapeType="1"/>
            </p:cNvSpPr>
            <p:nvPr/>
          </p:nvSpPr>
          <p:spPr bwMode="auto">
            <a:xfrm>
              <a:off x="4512" y="3123"/>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6" name="Group 26">
            <a:extLst>
              <a:ext uri="{FF2B5EF4-FFF2-40B4-BE49-F238E27FC236}">
                <a16:creationId xmlns:a16="http://schemas.microsoft.com/office/drawing/2014/main" id="{211A4E5C-44CC-8553-C157-406DEAB3251E}"/>
              </a:ext>
            </a:extLst>
          </p:cNvPr>
          <p:cNvGrpSpPr>
            <a:grpSpLocks/>
          </p:cNvGrpSpPr>
          <p:nvPr/>
        </p:nvGrpSpPr>
        <p:grpSpPr bwMode="auto">
          <a:xfrm>
            <a:off x="6336754" y="5071418"/>
            <a:ext cx="1539875" cy="192087"/>
            <a:chOff x="4052" y="3245"/>
            <a:chExt cx="970" cy="121"/>
          </a:xfrm>
        </p:grpSpPr>
        <p:sp>
          <p:nvSpPr>
            <p:cNvPr id="37" name="Rectangle 27">
              <a:extLst>
                <a:ext uri="{FF2B5EF4-FFF2-40B4-BE49-F238E27FC236}">
                  <a16:creationId xmlns:a16="http://schemas.microsoft.com/office/drawing/2014/main" id="{02639DEC-FD44-2B9F-442F-A8A4B8644CF0}"/>
                </a:ext>
              </a:extLst>
            </p:cNvPr>
            <p:cNvSpPr>
              <a:spLocks noChangeArrowheads="1"/>
            </p:cNvSpPr>
            <p:nvPr/>
          </p:nvSpPr>
          <p:spPr bwMode="auto">
            <a:xfrm>
              <a:off x="4052" y="3245"/>
              <a:ext cx="971" cy="122"/>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38" name="Line 28">
              <a:extLst>
                <a:ext uri="{FF2B5EF4-FFF2-40B4-BE49-F238E27FC236}">
                  <a16:creationId xmlns:a16="http://schemas.microsoft.com/office/drawing/2014/main" id="{1839D712-CDED-DA41-15C6-4E233E7F0ED5}"/>
                </a:ext>
              </a:extLst>
            </p:cNvPr>
            <p:cNvSpPr>
              <a:spLocks noChangeShapeType="1"/>
            </p:cNvSpPr>
            <p:nvPr/>
          </p:nvSpPr>
          <p:spPr bwMode="auto">
            <a:xfrm>
              <a:off x="4257" y="3245"/>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39" name="Line 29">
              <a:extLst>
                <a:ext uri="{FF2B5EF4-FFF2-40B4-BE49-F238E27FC236}">
                  <a16:creationId xmlns:a16="http://schemas.microsoft.com/office/drawing/2014/main" id="{387C7E8C-49FA-E4C2-6108-416B44BEBED8}"/>
                </a:ext>
              </a:extLst>
            </p:cNvPr>
            <p:cNvSpPr>
              <a:spLocks noChangeShapeType="1"/>
            </p:cNvSpPr>
            <p:nvPr/>
          </p:nvSpPr>
          <p:spPr bwMode="auto">
            <a:xfrm>
              <a:off x="4512" y="3245"/>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40" name="Group 30">
            <a:extLst>
              <a:ext uri="{FF2B5EF4-FFF2-40B4-BE49-F238E27FC236}">
                <a16:creationId xmlns:a16="http://schemas.microsoft.com/office/drawing/2014/main" id="{36B32717-974E-96E9-CBCC-C835F31E8EEA}"/>
              </a:ext>
            </a:extLst>
          </p:cNvPr>
          <p:cNvGrpSpPr>
            <a:grpSpLocks/>
          </p:cNvGrpSpPr>
          <p:nvPr/>
        </p:nvGrpSpPr>
        <p:grpSpPr bwMode="auto">
          <a:xfrm>
            <a:off x="6336754" y="5265093"/>
            <a:ext cx="1539875" cy="192087"/>
            <a:chOff x="4052" y="3367"/>
            <a:chExt cx="970" cy="121"/>
          </a:xfrm>
        </p:grpSpPr>
        <p:sp>
          <p:nvSpPr>
            <p:cNvPr id="41" name="Rectangle 31">
              <a:extLst>
                <a:ext uri="{FF2B5EF4-FFF2-40B4-BE49-F238E27FC236}">
                  <a16:creationId xmlns:a16="http://schemas.microsoft.com/office/drawing/2014/main" id="{803AAE1C-574D-4BE1-8BF9-78566BD0039D}"/>
                </a:ext>
              </a:extLst>
            </p:cNvPr>
            <p:cNvSpPr>
              <a:spLocks noChangeArrowheads="1"/>
            </p:cNvSpPr>
            <p:nvPr/>
          </p:nvSpPr>
          <p:spPr bwMode="auto">
            <a:xfrm>
              <a:off x="4052" y="3367"/>
              <a:ext cx="971" cy="122"/>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42" name="Line 32">
              <a:extLst>
                <a:ext uri="{FF2B5EF4-FFF2-40B4-BE49-F238E27FC236}">
                  <a16:creationId xmlns:a16="http://schemas.microsoft.com/office/drawing/2014/main" id="{C5F03DA9-EAD4-9B4A-7089-EECAFE612FB9}"/>
                </a:ext>
              </a:extLst>
            </p:cNvPr>
            <p:cNvSpPr>
              <a:spLocks noChangeShapeType="1"/>
            </p:cNvSpPr>
            <p:nvPr/>
          </p:nvSpPr>
          <p:spPr bwMode="auto">
            <a:xfrm>
              <a:off x="4257" y="3367"/>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43" name="Line 33">
              <a:extLst>
                <a:ext uri="{FF2B5EF4-FFF2-40B4-BE49-F238E27FC236}">
                  <a16:creationId xmlns:a16="http://schemas.microsoft.com/office/drawing/2014/main" id="{76CCC109-37B0-9C65-6F21-1D1D8E6EBF2E}"/>
                </a:ext>
              </a:extLst>
            </p:cNvPr>
            <p:cNvSpPr>
              <a:spLocks noChangeShapeType="1"/>
            </p:cNvSpPr>
            <p:nvPr/>
          </p:nvSpPr>
          <p:spPr bwMode="auto">
            <a:xfrm>
              <a:off x="4512" y="3367"/>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44" name="Group 34">
            <a:extLst>
              <a:ext uri="{FF2B5EF4-FFF2-40B4-BE49-F238E27FC236}">
                <a16:creationId xmlns:a16="http://schemas.microsoft.com/office/drawing/2014/main" id="{5163BBE6-47B7-D83F-B586-EDACF37DBE86}"/>
              </a:ext>
            </a:extLst>
          </p:cNvPr>
          <p:cNvGrpSpPr>
            <a:grpSpLocks/>
          </p:cNvGrpSpPr>
          <p:nvPr/>
        </p:nvGrpSpPr>
        <p:grpSpPr bwMode="auto">
          <a:xfrm>
            <a:off x="6336754" y="5458768"/>
            <a:ext cx="1539875" cy="192087"/>
            <a:chOff x="4052" y="3489"/>
            <a:chExt cx="970" cy="121"/>
          </a:xfrm>
        </p:grpSpPr>
        <p:sp>
          <p:nvSpPr>
            <p:cNvPr id="45" name="Rectangle 35">
              <a:extLst>
                <a:ext uri="{FF2B5EF4-FFF2-40B4-BE49-F238E27FC236}">
                  <a16:creationId xmlns:a16="http://schemas.microsoft.com/office/drawing/2014/main" id="{04ADB28B-4B09-6257-8B5B-B02E6FF01A87}"/>
                </a:ext>
              </a:extLst>
            </p:cNvPr>
            <p:cNvSpPr>
              <a:spLocks noChangeArrowheads="1"/>
            </p:cNvSpPr>
            <p:nvPr/>
          </p:nvSpPr>
          <p:spPr bwMode="auto">
            <a:xfrm>
              <a:off x="4052" y="3489"/>
              <a:ext cx="971" cy="122"/>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46" name="Line 36">
              <a:extLst>
                <a:ext uri="{FF2B5EF4-FFF2-40B4-BE49-F238E27FC236}">
                  <a16:creationId xmlns:a16="http://schemas.microsoft.com/office/drawing/2014/main" id="{B76B96D6-0D2B-6FAE-BA66-B03C05BC52FF}"/>
                </a:ext>
              </a:extLst>
            </p:cNvPr>
            <p:cNvSpPr>
              <a:spLocks noChangeShapeType="1"/>
            </p:cNvSpPr>
            <p:nvPr/>
          </p:nvSpPr>
          <p:spPr bwMode="auto">
            <a:xfrm>
              <a:off x="4257" y="3489"/>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47" name="Line 37">
              <a:extLst>
                <a:ext uri="{FF2B5EF4-FFF2-40B4-BE49-F238E27FC236}">
                  <a16:creationId xmlns:a16="http://schemas.microsoft.com/office/drawing/2014/main" id="{7E7D8F1C-773C-D56D-BF8B-823848FC3E5B}"/>
                </a:ext>
              </a:extLst>
            </p:cNvPr>
            <p:cNvSpPr>
              <a:spLocks noChangeShapeType="1"/>
            </p:cNvSpPr>
            <p:nvPr/>
          </p:nvSpPr>
          <p:spPr bwMode="auto">
            <a:xfrm>
              <a:off x="4512" y="3489"/>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48" name="Group 38">
            <a:extLst>
              <a:ext uri="{FF2B5EF4-FFF2-40B4-BE49-F238E27FC236}">
                <a16:creationId xmlns:a16="http://schemas.microsoft.com/office/drawing/2014/main" id="{2120A85F-5AD3-6440-066B-DBB2723F14D2}"/>
              </a:ext>
            </a:extLst>
          </p:cNvPr>
          <p:cNvGrpSpPr>
            <a:grpSpLocks/>
          </p:cNvGrpSpPr>
          <p:nvPr/>
        </p:nvGrpSpPr>
        <p:grpSpPr bwMode="auto">
          <a:xfrm>
            <a:off x="6336754" y="5654030"/>
            <a:ext cx="1539875" cy="192088"/>
            <a:chOff x="4052" y="3612"/>
            <a:chExt cx="970" cy="121"/>
          </a:xfrm>
        </p:grpSpPr>
        <p:sp>
          <p:nvSpPr>
            <p:cNvPr id="49" name="Rectangle 39">
              <a:extLst>
                <a:ext uri="{FF2B5EF4-FFF2-40B4-BE49-F238E27FC236}">
                  <a16:creationId xmlns:a16="http://schemas.microsoft.com/office/drawing/2014/main" id="{F9C95701-2EB4-C5C9-7665-2778F86ADD4D}"/>
                </a:ext>
              </a:extLst>
            </p:cNvPr>
            <p:cNvSpPr>
              <a:spLocks noChangeArrowheads="1"/>
            </p:cNvSpPr>
            <p:nvPr/>
          </p:nvSpPr>
          <p:spPr bwMode="auto">
            <a:xfrm>
              <a:off x="4052" y="3612"/>
              <a:ext cx="971" cy="122"/>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50" name="Line 40">
              <a:extLst>
                <a:ext uri="{FF2B5EF4-FFF2-40B4-BE49-F238E27FC236}">
                  <a16:creationId xmlns:a16="http://schemas.microsoft.com/office/drawing/2014/main" id="{C822FB78-DAB7-CE77-9EB9-3851527655F4}"/>
                </a:ext>
              </a:extLst>
            </p:cNvPr>
            <p:cNvSpPr>
              <a:spLocks noChangeShapeType="1"/>
            </p:cNvSpPr>
            <p:nvPr/>
          </p:nvSpPr>
          <p:spPr bwMode="auto">
            <a:xfrm>
              <a:off x="4257" y="3612"/>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51" name="Line 41">
              <a:extLst>
                <a:ext uri="{FF2B5EF4-FFF2-40B4-BE49-F238E27FC236}">
                  <a16:creationId xmlns:a16="http://schemas.microsoft.com/office/drawing/2014/main" id="{E01E3C1D-1A06-DD2D-E04F-9DA32720325A}"/>
                </a:ext>
              </a:extLst>
            </p:cNvPr>
            <p:cNvSpPr>
              <a:spLocks noChangeShapeType="1"/>
            </p:cNvSpPr>
            <p:nvPr/>
          </p:nvSpPr>
          <p:spPr bwMode="auto">
            <a:xfrm>
              <a:off x="4512" y="3612"/>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52" name="Group 42">
            <a:extLst>
              <a:ext uri="{FF2B5EF4-FFF2-40B4-BE49-F238E27FC236}">
                <a16:creationId xmlns:a16="http://schemas.microsoft.com/office/drawing/2014/main" id="{01833E7B-313D-BA8C-11EC-432A058F14BD}"/>
              </a:ext>
            </a:extLst>
          </p:cNvPr>
          <p:cNvGrpSpPr>
            <a:grpSpLocks/>
          </p:cNvGrpSpPr>
          <p:nvPr/>
        </p:nvGrpSpPr>
        <p:grpSpPr bwMode="auto">
          <a:xfrm>
            <a:off x="6336754" y="6235055"/>
            <a:ext cx="1539875" cy="192088"/>
            <a:chOff x="4052" y="3978"/>
            <a:chExt cx="970" cy="121"/>
          </a:xfrm>
        </p:grpSpPr>
        <p:sp>
          <p:nvSpPr>
            <p:cNvPr id="53" name="Rectangle 43">
              <a:extLst>
                <a:ext uri="{FF2B5EF4-FFF2-40B4-BE49-F238E27FC236}">
                  <a16:creationId xmlns:a16="http://schemas.microsoft.com/office/drawing/2014/main" id="{C25E9E99-DE19-CA28-3AD3-7CABE50CF1B2}"/>
                </a:ext>
              </a:extLst>
            </p:cNvPr>
            <p:cNvSpPr>
              <a:spLocks noChangeArrowheads="1"/>
            </p:cNvSpPr>
            <p:nvPr/>
          </p:nvSpPr>
          <p:spPr bwMode="auto">
            <a:xfrm>
              <a:off x="4052" y="3978"/>
              <a:ext cx="971" cy="122"/>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54" name="Line 44">
              <a:extLst>
                <a:ext uri="{FF2B5EF4-FFF2-40B4-BE49-F238E27FC236}">
                  <a16:creationId xmlns:a16="http://schemas.microsoft.com/office/drawing/2014/main" id="{80408709-F165-7537-D1A8-D6E26E48B871}"/>
                </a:ext>
              </a:extLst>
            </p:cNvPr>
            <p:cNvSpPr>
              <a:spLocks noChangeShapeType="1"/>
            </p:cNvSpPr>
            <p:nvPr/>
          </p:nvSpPr>
          <p:spPr bwMode="auto">
            <a:xfrm>
              <a:off x="4257" y="3978"/>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55" name="Line 45">
              <a:extLst>
                <a:ext uri="{FF2B5EF4-FFF2-40B4-BE49-F238E27FC236}">
                  <a16:creationId xmlns:a16="http://schemas.microsoft.com/office/drawing/2014/main" id="{FDF36A51-FA72-9517-DF47-0794ABCEBDD9}"/>
                </a:ext>
              </a:extLst>
            </p:cNvPr>
            <p:cNvSpPr>
              <a:spLocks noChangeShapeType="1"/>
            </p:cNvSpPr>
            <p:nvPr/>
          </p:nvSpPr>
          <p:spPr bwMode="auto">
            <a:xfrm>
              <a:off x="4512" y="3978"/>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56" name="Group 46">
            <a:extLst>
              <a:ext uri="{FF2B5EF4-FFF2-40B4-BE49-F238E27FC236}">
                <a16:creationId xmlns:a16="http://schemas.microsoft.com/office/drawing/2014/main" id="{0B9A2E2B-DDF7-3FF5-22D1-F28B442503C6}"/>
              </a:ext>
            </a:extLst>
          </p:cNvPr>
          <p:cNvGrpSpPr>
            <a:grpSpLocks/>
          </p:cNvGrpSpPr>
          <p:nvPr/>
        </p:nvGrpSpPr>
        <p:grpSpPr bwMode="auto">
          <a:xfrm>
            <a:off x="6336754" y="6041380"/>
            <a:ext cx="1539875" cy="192088"/>
            <a:chOff x="4052" y="3856"/>
            <a:chExt cx="970" cy="121"/>
          </a:xfrm>
        </p:grpSpPr>
        <p:sp>
          <p:nvSpPr>
            <p:cNvPr id="57" name="Rectangle 47">
              <a:extLst>
                <a:ext uri="{FF2B5EF4-FFF2-40B4-BE49-F238E27FC236}">
                  <a16:creationId xmlns:a16="http://schemas.microsoft.com/office/drawing/2014/main" id="{0F5CE6F8-FAA0-1037-947E-D2BAFF011AEE}"/>
                </a:ext>
              </a:extLst>
            </p:cNvPr>
            <p:cNvSpPr>
              <a:spLocks noChangeArrowheads="1"/>
            </p:cNvSpPr>
            <p:nvPr/>
          </p:nvSpPr>
          <p:spPr bwMode="auto">
            <a:xfrm>
              <a:off x="4052" y="3856"/>
              <a:ext cx="971" cy="122"/>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58" name="Line 48">
              <a:extLst>
                <a:ext uri="{FF2B5EF4-FFF2-40B4-BE49-F238E27FC236}">
                  <a16:creationId xmlns:a16="http://schemas.microsoft.com/office/drawing/2014/main" id="{CAA2DBB5-EA9F-A4F0-E1D4-015DE727DFD4}"/>
                </a:ext>
              </a:extLst>
            </p:cNvPr>
            <p:cNvSpPr>
              <a:spLocks noChangeShapeType="1"/>
            </p:cNvSpPr>
            <p:nvPr/>
          </p:nvSpPr>
          <p:spPr bwMode="auto">
            <a:xfrm>
              <a:off x="4257" y="3856"/>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59" name="Line 49">
              <a:extLst>
                <a:ext uri="{FF2B5EF4-FFF2-40B4-BE49-F238E27FC236}">
                  <a16:creationId xmlns:a16="http://schemas.microsoft.com/office/drawing/2014/main" id="{FB23D015-85E0-365B-4AAA-855B90C5E1E3}"/>
                </a:ext>
              </a:extLst>
            </p:cNvPr>
            <p:cNvSpPr>
              <a:spLocks noChangeShapeType="1"/>
            </p:cNvSpPr>
            <p:nvPr/>
          </p:nvSpPr>
          <p:spPr bwMode="auto">
            <a:xfrm>
              <a:off x="4512" y="3856"/>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60" name="Group 50">
            <a:extLst>
              <a:ext uri="{FF2B5EF4-FFF2-40B4-BE49-F238E27FC236}">
                <a16:creationId xmlns:a16="http://schemas.microsoft.com/office/drawing/2014/main" id="{AF1AC649-969C-3CE0-3260-412818BD114A}"/>
              </a:ext>
            </a:extLst>
          </p:cNvPr>
          <p:cNvGrpSpPr>
            <a:grpSpLocks/>
          </p:cNvGrpSpPr>
          <p:nvPr/>
        </p:nvGrpSpPr>
        <p:grpSpPr bwMode="auto">
          <a:xfrm>
            <a:off x="6336754" y="5847705"/>
            <a:ext cx="1539875" cy="192088"/>
            <a:chOff x="4052" y="3734"/>
            <a:chExt cx="970" cy="121"/>
          </a:xfrm>
        </p:grpSpPr>
        <p:sp>
          <p:nvSpPr>
            <p:cNvPr id="61" name="Rectangle 51">
              <a:extLst>
                <a:ext uri="{FF2B5EF4-FFF2-40B4-BE49-F238E27FC236}">
                  <a16:creationId xmlns:a16="http://schemas.microsoft.com/office/drawing/2014/main" id="{635CCB54-09F8-0A78-55C2-552C4CE89F7E}"/>
                </a:ext>
              </a:extLst>
            </p:cNvPr>
            <p:cNvSpPr>
              <a:spLocks noChangeArrowheads="1"/>
            </p:cNvSpPr>
            <p:nvPr/>
          </p:nvSpPr>
          <p:spPr bwMode="auto">
            <a:xfrm>
              <a:off x="4052" y="3734"/>
              <a:ext cx="971" cy="122"/>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62" name="Line 52">
              <a:extLst>
                <a:ext uri="{FF2B5EF4-FFF2-40B4-BE49-F238E27FC236}">
                  <a16:creationId xmlns:a16="http://schemas.microsoft.com/office/drawing/2014/main" id="{BA9DF489-09F9-D4C9-D122-7E61C7F7B65A}"/>
                </a:ext>
              </a:extLst>
            </p:cNvPr>
            <p:cNvSpPr>
              <a:spLocks noChangeShapeType="1"/>
            </p:cNvSpPr>
            <p:nvPr/>
          </p:nvSpPr>
          <p:spPr bwMode="auto">
            <a:xfrm>
              <a:off x="4257" y="3734"/>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63" name="Line 53">
              <a:extLst>
                <a:ext uri="{FF2B5EF4-FFF2-40B4-BE49-F238E27FC236}">
                  <a16:creationId xmlns:a16="http://schemas.microsoft.com/office/drawing/2014/main" id="{A0F84F0D-3E0D-138A-96C5-A61DAD7EAFC6}"/>
                </a:ext>
              </a:extLst>
            </p:cNvPr>
            <p:cNvSpPr>
              <a:spLocks noChangeShapeType="1"/>
            </p:cNvSpPr>
            <p:nvPr/>
          </p:nvSpPr>
          <p:spPr bwMode="auto">
            <a:xfrm>
              <a:off x="4512" y="3734"/>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64" name="Group 54">
            <a:extLst>
              <a:ext uri="{FF2B5EF4-FFF2-40B4-BE49-F238E27FC236}">
                <a16:creationId xmlns:a16="http://schemas.microsoft.com/office/drawing/2014/main" id="{E3BF4A26-1BF7-C4E2-14C1-5C56F9D471FC}"/>
              </a:ext>
            </a:extLst>
          </p:cNvPr>
          <p:cNvGrpSpPr>
            <a:grpSpLocks/>
          </p:cNvGrpSpPr>
          <p:nvPr/>
        </p:nvGrpSpPr>
        <p:grpSpPr bwMode="auto">
          <a:xfrm>
            <a:off x="740817" y="5361930"/>
            <a:ext cx="1538287" cy="966788"/>
            <a:chOff x="527" y="3428"/>
            <a:chExt cx="969" cy="609"/>
          </a:xfrm>
        </p:grpSpPr>
        <p:grpSp>
          <p:nvGrpSpPr>
            <p:cNvPr id="65" name="Group 55">
              <a:extLst>
                <a:ext uri="{FF2B5EF4-FFF2-40B4-BE49-F238E27FC236}">
                  <a16:creationId xmlns:a16="http://schemas.microsoft.com/office/drawing/2014/main" id="{FCD2CDC0-4614-448B-C503-7E879F7497FE}"/>
                </a:ext>
              </a:extLst>
            </p:cNvPr>
            <p:cNvGrpSpPr>
              <a:grpSpLocks/>
            </p:cNvGrpSpPr>
            <p:nvPr/>
          </p:nvGrpSpPr>
          <p:grpSpPr bwMode="auto">
            <a:xfrm>
              <a:off x="527" y="3428"/>
              <a:ext cx="969" cy="121"/>
              <a:chOff x="527" y="3428"/>
              <a:chExt cx="969" cy="121"/>
            </a:xfrm>
          </p:grpSpPr>
          <p:sp>
            <p:nvSpPr>
              <p:cNvPr id="82" name="Rectangle 56">
                <a:extLst>
                  <a:ext uri="{FF2B5EF4-FFF2-40B4-BE49-F238E27FC236}">
                    <a16:creationId xmlns:a16="http://schemas.microsoft.com/office/drawing/2014/main" id="{89DCBA0A-22EF-8455-8468-1B13A434C018}"/>
                  </a:ext>
                </a:extLst>
              </p:cNvPr>
              <p:cNvSpPr>
                <a:spLocks noChangeArrowheads="1"/>
              </p:cNvSpPr>
              <p:nvPr/>
            </p:nvSpPr>
            <p:spPr bwMode="auto">
              <a:xfrm>
                <a:off x="527" y="3428"/>
                <a:ext cx="970" cy="122"/>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3" name="Line 57">
                <a:extLst>
                  <a:ext uri="{FF2B5EF4-FFF2-40B4-BE49-F238E27FC236}">
                    <a16:creationId xmlns:a16="http://schemas.microsoft.com/office/drawing/2014/main" id="{D1E2BF53-30EC-19FD-1528-3D18E7511565}"/>
                  </a:ext>
                </a:extLst>
              </p:cNvPr>
              <p:cNvSpPr>
                <a:spLocks noChangeShapeType="1"/>
              </p:cNvSpPr>
              <p:nvPr/>
            </p:nvSpPr>
            <p:spPr bwMode="auto">
              <a:xfrm>
                <a:off x="731" y="3428"/>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84" name="Line 58">
                <a:extLst>
                  <a:ext uri="{FF2B5EF4-FFF2-40B4-BE49-F238E27FC236}">
                    <a16:creationId xmlns:a16="http://schemas.microsoft.com/office/drawing/2014/main" id="{DF4842C0-D62E-84FB-449B-E33DAECD403C}"/>
                  </a:ext>
                </a:extLst>
              </p:cNvPr>
              <p:cNvSpPr>
                <a:spLocks noChangeShapeType="1"/>
              </p:cNvSpPr>
              <p:nvPr/>
            </p:nvSpPr>
            <p:spPr bwMode="auto">
              <a:xfrm>
                <a:off x="987" y="3428"/>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66" name="Group 59">
              <a:extLst>
                <a:ext uri="{FF2B5EF4-FFF2-40B4-BE49-F238E27FC236}">
                  <a16:creationId xmlns:a16="http://schemas.microsoft.com/office/drawing/2014/main" id="{A761FF60-EAF9-079B-AB23-FD8047B3CD38}"/>
                </a:ext>
              </a:extLst>
            </p:cNvPr>
            <p:cNvGrpSpPr>
              <a:grpSpLocks/>
            </p:cNvGrpSpPr>
            <p:nvPr/>
          </p:nvGrpSpPr>
          <p:grpSpPr bwMode="auto">
            <a:xfrm>
              <a:off x="527" y="3550"/>
              <a:ext cx="969" cy="121"/>
              <a:chOff x="527" y="3550"/>
              <a:chExt cx="969" cy="121"/>
            </a:xfrm>
          </p:grpSpPr>
          <p:sp>
            <p:nvSpPr>
              <p:cNvPr id="79" name="Rectangle 60">
                <a:extLst>
                  <a:ext uri="{FF2B5EF4-FFF2-40B4-BE49-F238E27FC236}">
                    <a16:creationId xmlns:a16="http://schemas.microsoft.com/office/drawing/2014/main" id="{874770A0-06F4-45BB-39AF-E814A1DBE0B4}"/>
                  </a:ext>
                </a:extLst>
              </p:cNvPr>
              <p:cNvSpPr>
                <a:spLocks noChangeArrowheads="1"/>
              </p:cNvSpPr>
              <p:nvPr/>
            </p:nvSpPr>
            <p:spPr bwMode="auto">
              <a:xfrm>
                <a:off x="527" y="3550"/>
                <a:ext cx="970" cy="122"/>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0" name="Line 61">
                <a:extLst>
                  <a:ext uri="{FF2B5EF4-FFF2-40B4-BE49-F238E27FC236}">
                    <a16:creationId xmlns:a16="http://schemas.microsoft.com/office/drawing/2014/main" id="{F4B2F2C3-5394-0963-B63F-751087224CEC}"/>
                  </a:ext>
                </a:extLst>
              </p:cNvPr>
              <p:cNvSpPr>
                <a:spLocks noChangeShapeType="1"/>
              </p:cNvSpPr>
              <p:nvPr/>
            </p:nvSpPr>
            <p:spPr bwMode="auto">
              <a:xfrm>
                <a:off x="731" y="3550"/>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81" name="Line 62">
                <a:extLst>
                  <a:ext uri="{FF2B5EF4-FFF2-40B4-BE49-F238E27FC236}">
                    <a16:creationId xmlns:a16="http://schemas.microsoft.com/office/drawing/2014/main" id="{FC26D815-818D-531F-0953-B8433ECF91A3}"/>
                  </a:ext>
                </a:extLst>
              </p:cNvPr>
              <p:cNvSpPr>
                <a:spLocks noChangeShapeType="1"/>
              </p:cNvSpPr>
              <p:nvPr/>
            </p:nvSpPr>
            <p:spPr bwMode="auto">
              <a:xfrm>
                <a:off x="987" y="3550"/>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67" name="Group 63">
              <a:extLst>
                <a:ext uri="{FF2B5EF4-FFF2-40B4-BE49-F238E27FC236}">
                  <a16:creationId xmlns:a16="http://schemas.microsoft.com/office/drawing/2014/main" id="{05395A1B-6B7A-D125-20FF-87DB57095B41}"/>
                </a:ext>
              </a:extLst>
            </p:cNvPr>
            <p:cNvGrpSpPr>
              <a:grpSpLocks/>
            </p:cNvGrpSpPr>
            <p:nvPr/>
          </p:nvGrpSpPr>
          <p:grpSpPr bwMode="auto">
            <a:xfrm>
              <a:off x="527" y="3672"/>
              <a:ext cx="969" cy="121"/>
              <a:chOff x="527" y="3672"/>
              <a:chExt cx="969" cy="121"/>
            </a:xfrm>
          </p:grpSpPr>
          <p:sp>
            <p:nvSpPr>
              <p:cNvPr id="76" name="Rectangle 64">
                <a:extLst>
                  <a:ext uri="{FF2B5EF4-FFF2-40B4-BE49-F238E27FC236}">
                    <a16:creationId xmlns:a16="http://schemas.microsoft.com/office/drawing/2014/main" id="{EDEE31E4-4A1E-EC4F-592E-4E67B8A636AD}"/>
                  </a:ext>
                </a:extLst>
              </p:cNvPr>
              <p:cNvSpPr>
                <a:spLocks noChangeArrowheads="1"/>
              </p:cNvSpPr>
              <p:nvPr/>
            </p:nvSpPr>
            <p:spPr bwMode="auto">
              <a:xfrm>
                <a:off x="527" y="3672"/>
                <a:ext cx="970" cy="122"/>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77" name="Line 65">
                <a:extLst>
                  <a:ext uri="{FF2B5EF4-FFF2-40B4-BE49-F238E27FC236}">
                    <a16:creationId xmlns:a16="http://schemas.microsoft.com/office/drawing/2014/main" id="{B7D96A9E-D42A-05CD-A0FC-18351EBA32F2}"/>
                  </a:ext>
                </a:extLst>
              </p:cNvPr>
              <p:cNvSpPr>
                <a:spLocks noChangeShapeType="1"/>
              </p:cNvSpPr>
              <p:nvPr/>
            </p:nvSpPr>
            <p:spPr bwMode="auto">
              <a:xfrm>
                <a:off x="731" y="3672"/>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8" name="Line 66">
                <a:extLst>
                  <a:ext uri="{FF2B5EF4-FFF2-40B4-BE49-F238E27FC236}">
                    <a16:creationId xmlns:a16="http://schemas.microsoft.com/office/drawing/2014/main" id="{CDEB7A5F-83F2-897A-CBBA-4FA528A0DB90}"/>
                  </a:ext>
                </a:extLst>
              </p:cNvPr>
              <p:cNvSpPr>
                <a:spLocks noChangeShapeType="1"/>
              </p:cNvSpPr>
              <p:nvPr/>
            </p:nvSpPr>
            <p:spPr bwMode="auto">
              <a:xfrm>
                <a:off x="987" y="3672"/>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68" name="Group 67">
              <a:extLst>
                <a:ext uri="{FF2B5EF4-FFF2-40B4-BE49-F238E27FC236}">
                  <a16:creationId xmlns:a16="http://schemas.microsoft.com/office/drawing/2014/main" id="{E268FD30-82C6-271E-7709-744C2091293C}"/>
                </a:ext>
              </a:extLst>
            </p:cNvPr>
            <p:cNvGrpSpPr>
              <a:grpSpLocks/>
            </p:cNvGrpSpPr>
            <p:nvPr/>
          </p:nvGrpSpPr>
          <p:grpSpPr bwMode="auto">
            <a:xfrm>
              <a:off x="527" y="3795"/>
              <a:ext cx="969" cy="121"/>
              <a:chOff x="527" y="3795"/>
              <a:chExt cx="969" cy="121"/>
            </a:xfrm>
          </p:grpSpPr>
          <p:sp>
            <p:nvSpPr>
              <p:cNvPr id="73" name="Rectangle 68">
                <a:extLst>
                  <a:ext uri="{FF2B5EF4-FFF2-40B4-BE49-F238E27FC236}">
                    <a16:creationId xmlns:a16="http://schemas.microsoft.com/office/drawing/2014/main" id="{AA6CF424-7D7F-B4DC-6DB0-0E4848C465D2}"/>
                  </a:ext>
                </a:extLst>
              </p:cNvPr>
              <p:cNvSpPr>
                <a:spLocks noChangeArrowheads="1"/>
              </p:cNvSpPr>
              <p:nvPr/>
            </p:nvSpPr>
            <p:spPr bwMode="auto">
              <a:xfrm>
                <a:off x="527" y="3795"/>
                <a:ext cx="970" cy="122"/>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74" name="Line 69">
                <a:extLst>
                  <a:ext uri="{FF2B5EF4-FFF2-40B4-BE49-F238E27FC236}">
                    <a16:creationId xmlns:a16="http://schemas.microsoft.com/office/drawing/2014/main" id="{B9041ACF-D8D3-CC4A-82D2-24200CCF73B5}"/>
                  </a:ext>
                </a:extLst>
              </p:cNvPr>
              <p:cNvSpPr>
                <a:spLocks noChangeShapeType="1"/>
              </p:cNvSpPr>
              <p:nvPr/>
            </p:nvSpPr>
            <p:spPr bwMode="auto">
              <a:xfrm>
                <a:off x="731" y="3795"/>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5" name="Line 70">
                <a:extLst>
                  <a:ext uri="{FF2B5EF4-FFF2-40B4-BE49-F238E27FC236}">
                    <a16:creationId xmlns:a16="http://schemas.microsoft.com/office/drawing/2014/main" id="{CD321365-36FF-B324-FEBE-BD2012412AB6}"/>
                  </a:ext>
                </a:extLst>
              </p:cNvPr>
              <p:cNvSpPr>
                <a:spLocks noChangeShapeType="1"/>
              </p:cNvSpPr>
              <p:nvPr/>
            </p:nvSpPr>
            <p:spPr bwMode="auto">
              <a:xfrm>
                <a:off x="987" y="3795"/>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69" name="Group 71">
              <a:extLst>
                <a:ext uri="{FF2B5EF4-FFF2-40B4-BE49-F238E27FC236}">
                  <a16:creationId xmlns:a16="http://schemas.microsoft.com/office/drawing/2014/main" id="{7B0BAC0B-B159-9DDF-2CA9-2C8A9F8AEDBC}"/>
                </a:ext>
              </a:extLst>
            </p:cNvPr>
            <p:cNvGrpSpPr>
              <a:grpSpLocks/>
            </p:cNvGrpSpPr>
            <p:nvPr/>
          </p:nvGrpSpPr>
          <p:grpSpPr bwMode="auto">
            <a:xfrm>
              <a:off x="527" y="3917"/>
              <a:ext cx="969" cy="121"/>
              <a:chOff x="527" y="3917"/>
              <a:chExt cx="969" cy="121"/>
            </a:xfrm>
          </p:grpSpPr>
          <p:sp>
            <p:nvSpPr>
              <p:cNvPr id="70" name="Rectangle 72">
                <a:extLst>
                  <a:ext uri="{FF2B5EF4-FFF2-40B4-BE49-F238E27FC236}">
                    <a16:creationId xmlns:a16="http://schemas.microsoft.com/office/drawing/2014/main" id="{7987D204-2EF6-04D7-3A8B-FA9726CB808E}"/>
                  </a:ext>
                </a:extLst>
              </p:cNvPr>
              <p:cNvSpPr>
                <a:spLocks noChangeArrowheads="1"/>
              </p:cNvSpPr>
              <p:nvPr/>
            </p:nvSpPr>
            <p:spPr bwMode="auto">
              <a:xfrm>
                <a:off x="527" y="3917"/>
                <a:ext cx="970" cy="122"/>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71" name="Line 73">
                <a:extLst>
                  <a:ext uri="{FF2B5EF4-FFF2-40B4-BE49-F238E27FC236}">
                    <a16:creationId xmlns:a16="http://schemas.microsoft.com/office/drawing/2014/main" id="{3D00F0B4-4D91-A7C4-F09A-9E1065ACA6D7}"/>
                  </a:ext>
                </a:extLst>
              </p:cNvPr>
              <p:cNvSpPr>
                <a:spLocks noChangeShapeType="1"/>
              </p:cNvSpPr>
              <p:nvPr/>
            </p:nvSpPr>
            <p:spPr bwMode="auto">
              <a:xfrm>
                <a:off x="731" y="3917"/>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2" name="Line 74">
                <a:extLst>
                  <a:ext uri="{FF2B5EF4-FFF2-40B4-BE49-F238E27FC236}">
                    <a16:creationId xmlns:a16="http://schemas.microsoft.com/office/drawing/2014/main" id="{680BCB30-6CBF-397D-7725-12D7EC8BBB60}"/>
                  </a:ext>
                </a:extLst>
              </p:cNvPr>
              <p:cNvSpPr>
                <a:spLocks noChangeShapeType="1"/>
              </p:cNvSpPr>
              <p:nvPr/>
            </p:nvSpPr>
            <p:spPr bwMode="auto">
              <a:xfrm>
                <a:off x="987" y="3917"/>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grpSp>
        <p:nvGrpSpPr>
          <p:cNvPr id="85" name="Group 75">
            <a:extLst>
              <a:ext uri="{FF2B5EF4-FFF2-40B4-BE49-F238E27FC236}">
                <a16:creationId xmlns:a16="http://schemas.microsoft.com/office/drawing/2014/main" id="{6CE34A55-097C-D024-0115-4E8299535A53}"/>
              </a:ext>
            </a:extLst>
          </p:cNvPr>
          <p:cNvGrpSpPr>
            <a:grpSpLocks/>
          </p:cNvGrpSpPr>
          <p:nvPr/>
        </p:nvGrpSpPr>
        <p:grpSpPr bwMode="auto">
          <a:xfrm>
            <a:off x="6336754" y="6428730"/>
            <a:ext cx="1539875" cy="192088"/>
            <a:chOff x="4052" y="4100"/>
            <a:chExt cx="970" cy="121"/>
          </a:xfrm>
        </p:grpSpPr>
        <p:sp>
          <p:nvSpPr>
            <p:cNvPr id="86" name="Rectangle 76">
              <a:extLst>
                <a:ext uri="{FF2B5EF4-FFF2-40B4-BE49-F238E27FC236}">
                  <a16:creationId xmlns:a16="http://schemas.microsoft.com/office/drawing/2014/main" id="{0C59746C-A832-90A8-7AEC-0E3916FEABF1}"/>
                </a:ext>
              </a:extLst>
            </p:cNvPr>
            <p:cNvSpPr>
              <a:spLocks noChangeArrowheads="1"/>
            </p:cNvSpPr>
            <p:nvPr/>
          </p:nvSpPr>
          <p:spPr bwMode="auto">
            <a:xfrm>
              <a:off x="4052" y="4100"/>
              <a:ext cx="971" cy="122"/>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7" name="Line 77">
              <a:extLst>
                <a:ext uri="{FF2B5EF4-FFF2-40B4-BE49-F238E27FC236}">
                  <a16:creationId xmlns:a16="http://schemas.microsoft.com/office/drawing/2014/main" id="{DEF8E89D-C2E7-4D2B-6169-B4DE80928EA9}"/>
                </a:ext>
              </a:extLst>
            </p:cNvPr>
            <p:cNvSpPr>
              <a:spLocks noChangeShapeType="1"/>
            </p:cNvSpPr>
            <p:nvPr/>
          </p:nvSpPr>
          <p:spPr bwMode="auto">
            <a:xfrm>
              <a:off x="4257" y="4100"/>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88" name="Line 78">
              <a:extLst>
                <a:ext uri="{FF2B5EF4-FFF2-40B4-BE49-F238E27FC236}">
                  <a16:creationId xmlns:a16="http://schemas.microsoft.com/office/drawing/2014/main" id="{43F7BEFB-7C50-BFF3-0995-74A3AF15341E}"/>
                </a:ext>
              </a:extLst>
            </p:cNvPr>
            <p:cNvSpPr>
              <a:spLocks noChangeShapeType="1"/>
            </p:cNvSpPr>
            <p:nvPr/>
          </p:nvSpPr>
          <p:spPr bwMode="auto">
            <a:xfrm>
              <a:off x="4512" y="4100"/>
              <a:ext cx="1" cy="12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sp>
        <p:nvSpPr>
          <p:cNvPr id="89" name="Freeform 79">
            <a:extLst>
              <a:ext uri="{FF2B5EF4-FFF2-40B4-BE49-F238E27FC236}">
                <a16:creationId xmlns:a16="http://schemas.microsoft.com/office/drawing/2014/main" id="{1265CBA1-7B82-D5EA-8DDA-92B5D02897CA}"/>
              </a:ext>
            </a:extLst>
          </p:cNvPr>
          <p:cNvSpPr>
            <a:spLocks noChangeArrowheads="1"/>
          </p:cNvSpPr>
          <p:nvPr/>
        </p:nvSpPr>
        <p:spPr bwMode="auto">
          <a:xfrm>
            <a:off x="4331742" y="5365105"/>
            <a:ext cx="1924050" cy="384175"/>
          </a:xfrm>
          <a:custGeom>
            <a:avLst/>
            <a:gdLst>
              <a:gd name="T0" fmla="*/ 1924050 w 1104"/>
              <a:gd name="T1" fmla="*/ 384175 h 168"/>
              <a:gd name="T2" fmla="*/ 836543 w 1104"/>
              <a:gd name="T3" fmla="*/ 54882 h 168"/>
              <a:gd name="T4" fmla="*/ 0 w 1104"/>
              <a:gd name="T5" fmla="*/ 54882 h 168"/>
              <a:gd name="T6" fmla="*/ 0 60000 65536"/>
              <a:gd name="T7" fmla="*/ 0 60000 65536"/>
              <a:gd name="T8" fmla="*/ 0 60000 65536"/>
            </a:gdLst>
            <a:ahLst/>
            <a:cxnLst>
              <a:cxn ang="T6">
                <a:pos x="T0" y="T1"/>
              </a:cxn>
              <a:cxn ang="T7">
                <a:pos x="T2" y="T3"/>
              </a:cxn>
              <a:cxn ang="T8">
                <a:pos x="T4" y="T5"/>
              </a:cxn>
            </a:cxnLst>
            <a:rect l="0" t="0" r="r" b="b"/>
            <a:pathLst>
              <a:path w="1104" h="168">
                <a:moveTo>
                  <a:pt x="1104" y="168"/>
                </a:moveTo>
                <a:cubicBezTo>
                  <a:pt x="884" y="108"/>
                  <a:pt x="664" y="48"/>
                  <a:pt x="480" y="24"/>
                </a:cubicBezTo>
                <a:cubicBezTo>
                  <a:pt x="296" y="0"/>
                  <a:pt x="80" y="24"/>
                  <a:pt x="0" y="24"/>
                </a:cubicBezTo>
              </a:path>
            </a:pathLst>
          </a:custGeom>
          <a:noFill/>
          <a:ln w="57240">
            <a:solidFill>
              <a:srgbClr val="5490A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90" name="Freeform 80">
            <a:extLst>
              <a:ext uri="{FF2B5EF4-FFF2-40B4-BE49-F238E27FC236}">
                <a16:creationId xmlns:a16="http://schemas.microsoft.com/office/drawing/2014/main" id="{05AC5828-8F8D-93A8-2BD9-FDFE126092C2}"/>
              </a:ext>
            </a:extLst>
          </p:cNvPr>
          <p:cNvSpPr>
            <a:spLocks noChangeArrowheads="1"/>
          </p:cNvSpPr>
          <p:nvPr/>
        </p:nvSpPr>
        <p:spPr bwMode="auto">
          <a:xfrm>
            <a:off x="4331742" y="5436543"/>
            <a:ext cx="2005012" cy="895350"/>
          </a:xfrm>
          <a:custGeom>
            <a:avLst/>
            <a:gdLst>
              <a:gd name="T0" fmla="*/ 2005012 w 1152"/>
              <a:gd name="T1" fmla="*/ 895350 h 432"/>
              <a:gd name="T2" fmla="*/ 1336675 w 1152"/>
              <a:gd name="T3" fmla="*/ 397933 h 432"/>
              <a:gd name="T4" fmla="*/ 0 w 1152"/>
              <a:gd name="T5" fmla="*/ 0 h 432"/>
              <a:gd name="T6" fmla="*/ 0 60000 65536"/>
              <a:gd name="T7" fmla="*/ 0 60000 65536"/>
              <a:gd name="T8" fmla="*/ 0 60000 65536"/>
            </a:gdLst>
            <a:ahLst/>
            <a:cxnLst>
              <a:cxn ang="T6">
                <a:pos x="T0" y="T1"/>
              </a:cxn>
              <a:cxn ang="T7">
                <a:pos x="T2" y="T3"/>
              </a:cxn>
              <a:cxn ang="T8">
                <a:pos x="T4" y="T5"/>
              </a:cxn>
            </a:cxnLst>
            <a:rect l="0" t="0" r="r" b="b"/>
            <a:pathLst>
              <a:path w="1152" h="432">
                <a:moveTo>
                  <a:pt x="1152" y="432"/>
                </a:moveTo>
                <a:cubicBezTo>
                  <a:pt x="1056" y="348"/>
                  <a:pt x="960" y="264"/>
                  <a:pt x="768" y="192"/>
                </a:cubicBezTo>
                <a:cubicBezTo>
                  <a:pt x="576" y="120"/>
                  <a:pt x="288" y="60"/>
                  <a:pt x="0" y="0"/>
                </a:cubicBezTo>
              </a:path>
            </a:pathLst>
          </a:custGeom>
          <a:noFill/>
          <a:ln w="57240">
            <a:solidFill>
              <a:srgbClr val="5490A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91" name="Freeform 81">
            <a:extLst>
              <a:ext uri="{FF2B5EF4-FFF2-40B4-BE49-F238E27FC236}">
                <a16:creationId xmlns:a16="http://schemas.microsoft.com/office/drawing/2014/main" id="{2ECE406C-A166-75C7-4ACB-419257660192}"/>
              </a:ext>
            </a:extLst>
          </p:cNvPr>
          <p:cNvSpPr>
            <a:spLocks noChangeArrowheads="1"/>
          </p:cNvSpPr>
          <p:nvPr/>
        </p:nvSpPr>
        <p:spPr bwMode="auto">
          <a:xfrm>
            <a:off x="5844629" y="4904730"/>
            <a:ext cx="492125" cy="69850"/>
          </a:xfrm>
          <a:custGeom>
            <a:avLst/>
            <a:gdLst>
              <a:gd name="T0" fmla="*/ 492125 w 288"/>
              <a:gd name="T1" fmla="*/ 69850 h 48"/>
              <a:gd name="T2" fmla="*/ 0 w 288"/>
              <a:gd name="T3" fmla="*/ 0 h 48"/>
              <a:gd name="T4" fmla="*/ 0 60000 65536"/>
              <a:gd name="T5" fmla="*/ 0 60000 65536"/>
            </a:gdLst>
            <a:ahLst/>
            <a:cxnLst>
              <a:cxn ang="T4">
                <a:pos x="T0" y="T1"/>
              </a:cxn>
              <a:cxn ang="T5">
                <a:pos x="T2" y="T3"/>
              </a:cxn>
            </a:cxnLst>
            <a:rect l="0" t="0" r="r" b="b"/>
            <a:pathLst>
              <a:path w="288" h="48">
                <a:moveTo>
                  <a:pt x="288" y="48"/>
                </a:moveTo>
                <a:cubicBezTo>
                  <a:pt x="288" y="48"/>
                  <a:pt x="144" y="24"/>
                  <a:pt x="0" y="0"/>
                </a:cubicBezTo>
              </a:path>
            </a:pathLst>
          </a:custGeom>
          <a:noFill/>
          <a:ln w="57240">
            <a:solidFill>
              <a:srgbClr val="5490A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92" name="Freeform 82">
            <a:extLst>
              <a:ext uri="{FF2B5EF4-FFF2-40B4-BE49-F238E27FC236}">
                <a16:creationId xmlns:a16="http://schemas.microsoft.com/office/drawing/2014/main" id="{26161D42-2EC2-6D9F-E316-ECAB18DFB102}"/>
              </a:ext>
            </a:extLst>
          </p:cNvPr>
          <p:cNvSpPr>
            <a:spLocks noChangeArrowheads="1"/>
          </p:cNvSpPr>
          <p:nvPr/>
        </p:nvSpPr>
        <p:spPr bwMode="auto">
          <a:xfrm>
            <a:off x="5931942" y="4585643"/>
            <a:ext cx="323850" cy="290512"/>
          </a:xfrm>
          <a:custGeom>
            <a:avLst/>
            <a:gdLst>
              <a:gd name="T0" fmla="*/ 323850 w 192"/>
              <a:gd name="T1" fmla="*/ 0 h 144"/>
              <a:gd name="T2" fmla="*/ 0 w 192"/>
              <a:gd name="T3" fmla="*/ 290512 h 144"/>
              <a:gd name="T4" fmla="*/ 0 60000 65536"/>
              <a:gd name="T5" fmla="*/ 0 60000 65536"/>
            </a:gdLst>
            <a:ahLst/>
            <a:cxnLst>
              <a:cxn ang="T4">
                <a:pos x="T0" y="T1"/>
              </a:cxn>
              <a:cxn ang="T5">
                <a:pos x="T2" y="T3"/>
              </a:cxn>
            </a:cxnLst>
            <a:rect l="0" t="0" r="r" b="b"/>
            <a:pathLst>
              <a:path w="192" h="144">
                <a:moveTo>
                  <a:pt x="192" y="0"/>
                </a:moveTo>
                <a:cubicBezTo>
                  <a:pt x="192" y="0"/>
                  <a:pt x="96" y="72"/>
                  <a:pt x="0" y="144"/>
                </a:cubicBezTo>
              </a:path>
            </a:pathLst>
          </a:custGeom>
          <a:noFill/>
          <a:ln w="57240">
            <a:solidFill>
              <a:srgbClr val="5490A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93" name="Text Box 83">
            <a:extLst>
              <a:ext uri="{FF2B5EF4-FFF2-40B4-BE49-F238E27FC236}">
                <a16:creationId xmlns:a16="http://schemas.microsoft.com/office/drawing/2014/main" id="{B585FD1F-E15D-90A2-E4EC-7C0385F0FD64}"/>
              </a:ext>
            </a:extLst>
          </p:cNvPr>
          <p:cNvSpPr txBox="1">
            <a:spLocks noChangeArrowheads="1"/>
          </p:cNvSpPr>
          <p:nvPr/>
        </p:nvSpPr>
        <p:spPr bwMode="auto">
          <a:xfrm>
            <a:off x="1020217" y="4572943"/>
            <a:ext cx="649287"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1500"/>
              </a:spcBef>
            </a:pPr>
            <a:r>
              <a:rPr lang="en-GB" altLang="en-US">
                <a:solidFill>
                  <a:srgbClr val="000000"/>
                </a:solidFill>
              </a:rPr>
              <a:t>R1</a:t>
            </a:r>
          </a:p>
        </p:txBody>
      </p:sp>
      <p:sp>
        <p:nvSpPr>
          <p:cNvPr id="94" name="Text Box 84">
            <a:extLst>
              <a:ext uri="{FF2B5EF4-FFF2-40B4-BE49-F238E27FC236}">
                <a16:creationId xmlns:a16="http://schemas.microsoft.com/office/drawing/2014/main" id="{4DB8DCA7-618B-8DC9-70D8-BFBF11C8B3CB}"/>
              </a:ext>
            </a:extLst>
          </p:cNvPr>
          <p:cNvSpPr txBox="1">
            <a:spLocks noChangeArrowheads="1"/>
          </p:cNvSpPr>
          <p:nvPr/>
        </p:nvSpPr>
        <p:spPr bwMode="auto">
          <a:xfrm>
            <a:off x="4932611" y="4040362"/>
            <a:ext cx="6492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1500"/>
              </a:spcBef>
            </a:pPr>
            <a:r>
              <a:rPr lang="en-GB" altLang="en-US" dirty="0">
                <a:solidFill>
                  <a:srgbClr val="000000"/>
                </a:solidFill>
              </a:rPr>
              <a:t>R</a:t>
            </a:r>
          </a:p>
        </p:txBody>
      </p:sp>
      <p:sp>
        <p:nvSpPr>
          <p:cNvPr id="95" name="Rectangle 85">
            <a:extLst>
              <a:ext uri="{FF2B5EF4-FFF2-40B4-BE49-F238E27FC236}">
                <a16:creationId xmlns:a16="http://schemas.microsoft.com/office/drawing/2014/main" id="{6F19EAF0-74E8-D215-7978-853FE756E6EF}"/>
              </a:ext>
            </a:extLst>
          </p:cNvPr>
          <p:cNvSpPr>
            <a:spLocks noChangeArrowheads="1"/>
          </p:cNvSpPr>
          <p:nvPr/>
        </p:nvSpPr>
        <p:spPr bwMode="auto">
          <a:xfrm>
            <a:off x="2068938" y="1745097"/>
            <a:ext cx="7974013" cy="2064284"/>
          </a:xfrm>
          <a:prstGeom prst="rect">
            <a:avLst/>
          </a:prstGeom>
          <a:solidFill>
            <a:srgbClr val="CCFF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indent="449263">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pPr>
            <a:r>
              <a:rPr lang="en-GB" altLang="en-US" sz="1600" b="1" dirty="0">
                <a:solidFill>
                  <a:srgbClr val="000000"/>
                </a:solidFill>
                <a:cs typeface="Times New Roman" panose="02020603050405020304" pitchFamily="18" charset="0"/>
              </a:rPr>
              <a:t>R1 = RESTRICTION (R; &lt;</a:t>
            </a:r>
            <a:r>
              <a:rPr lang="en-GB" altLang="en-US" sz="1600" b="1" dirty="0" err="1">
                <a:solidFill>
                  <a:srgbClr val="000000"/>
                </a:solidFill>
                <a:cs typeface="Times New Roman" panose="02020603050405020304" pitchFamily="18" charset="0"/>
              </a:rPr>
              <a:t>condition_de_restriction</a:t>
            </a:r>
            <a:r>
              <a:rPr lang="en-GB" altLang="en-US" sz="1600" b="1" dirty="0">
                <a:solidFill>
                  <a:srgbClr val="000000"/>
                </a:solidFill>
                <a:cs typeface="Times New Roman" panose="02020603050405020304" pitchFamily="18" charset="0"/>
              </a:rPr>
              <a:t>&gt;) </a:t>
            </a:r>
          </a:p>
          <a:p>
            <a:pPr>
              <a:lnSpc>
                <a:spcPct val="100000"/>
              </a:lnSpc>
            </a:pPr>
            <a:r>
              <a:rPr lang="en-GB" altLang="en-US" sz="1600" dirty="0">
                <a:solidFill>
                  <a:srgbClr val="000000"/>
                </a:solidFill>
                <a:cs typeface="Times New Roman" panose="02020603050405020304" pitchFamily="18" charset="0"/>
              </a:rPr>
              <a:t> </a:t>
            </a:r>
          </a:p>
          <a:p>
            <a:pPr>
              <a:lnSpc>
                <a:spcPct val="100000"/>
              </a:lnSpc>
            </a:pPr>
            <a:r>
              <a:rPr lang="en-GB" altLang="en-US" sz="1600" b="1" dirty="0" err="1">
                <a:solidFill>
                  <a:srgbClr val="000000"/>
                </a:solidFill>
                <a:cs typeface="Times New Roman" panose="02020603050405020304" pitchFamily="18" charset="0"/>
              </a:rPr>
              <a:t>condition_simple</a:t>
            </a:r>
            <a:r>
              <a:rPr lang="en-GB" altLang="en-US" sz="1600" dirty="0">
                <a:solidFill>
                  <a:srgbClr val="000000"/>
                </a:solidFill>
                <a:cs typeface="Times New Roman" panose="02020603050405020304" pitchFamily="18" charset="0"/>
              </a:rPr>
              <a:t> : opérande1 </a:t>
            </a:r>
            <a:r>
              <a:rPr lang="en-GB" altLang="en-US" sz="1600" b="1" dirty="0">
                <a:solidFill>
                  <a:srgbClr val="000000"/>
                </a:solidFill>
                <a:latin typeface="Symbol" pitchFamily="2" charset="2"/>
                <a:cs typeface="Times New Roman" panose="02020603050405020304" pitchFamily="18" charset="0"/>
              </a:rPr>
              <a:t></a:t>
            </a:r>
            <a:r>
              <a:rPr lang="en-GB" altLang="en-US" sz="1600" dirty="0">
                <a:solidFill>
                  <a:srgbClr val="000000"/>
                </a:solidFill>
                <a:cs typeface="Times New Roman" panose="02020603050405020304" pitchFamily="18" charset="0"/>
              </a:rPr>
              <a:t> opérande2. </a:t>
            </a:r>
            <a:r>
              <a:rPr lang="en-GB" altLang="en-US" sz="1600" b="1" dirty="0">
                <a:solidFill>
                  <a:srgbClr val="000000"/>
                </a:solidFill>
                <a:latin typeface="Symbol" pitchFamily="2" charset="2"/>
                <a:cs typeface="Times New Roman" panose="02020603050405020304" pitchFamily="18" charset="0"/>
              </a:rPr>
              <a:t></a:t>
            </a:r>
            <a:r>
              <a:rPr lang="en-GB" altLang="en-US" sz="1600" dirty="0">
                <a:solidFill>
                  <a:srgbClr val="000000"/>
                </a:solidFill>
                <a:cs typeface="Times New Roman" panose="02020603050405020304" pitchFamily="18" charset="0"/>
              </a:rPr>
              <a:t> </a:t>
            </a:r>
            <a:r>
              <a:rPr lang="en-GB" altLang="en-US" sz="1600" dirty="0" err="1">
                <a:solidFill>
                  <a:srgbClr val="000000"/>
                </a:solidFill>
                <a:cs typeface="Times New Roman" panose="02020603050405020304" pitchFamily="18" charset="0"/>
              </a:rPr>
              <a:t>est</a:t>
            </a:r>
            <a:r>
              <a:rPr lang="en-GB" altLang="en-US" sz="1600" dirty="0">
                <a:solidFill>
                  <a:srgbClr val="000000"/>
                </a:solidFill>
                <a:cs typeface="Times New Roman" panose="02020603050405020304" pitchFamily="18" charset="0"/>
              </a:rPr>
              <a:t> un </a:t>
            </a:r>
            <a:r>
              <a:rPr lang="en-GB" altLang="en-US" sz="1600" dirty="0" err="1">
                <a:solidFill>
                  <a:srgbClr val="000000"/>
                </a:solidFill>
                <a:cs typeface="Times New Roman" panose="02020603050405020304" pitchFamily="18" charset="0"/>
              </a:rPr>
              <a:t>opérateur</a:t>
            </a:r>
            <a:r>
              <a:rPr lang="en-GB" altLang="en-US" sz="1600" dirty="0">
                <a:solidFill>
                  <a:srgbClr val="000000"/>
                </a:solidFill>
                <a:cs typeface="Times New Roman" panose="02020603050405020304" pitchFamily="18" charset="0"/>
              </a:rPr>
              <a:t> </a:t>
            </a:r>
            <a:r>
              <a:rPr lang="en-GB" altLang="en-US" sz="1600" dirty="0" err="1">
                <a:solidFill>
                  <a:srgbClr val="000000"/>
                </a:solidFill>
                <a:cs typeface="Times New Roman" panose="02020603050405020304" pitchFamily="18" charset="0"/>
              </a:rPr>
              <a:t>à</a:t>
            </a:r>
            <a:r>
              <a:rPr lang="en-GB" altLang="en-US" sz="1600" dirty="0">
                <a:solidFill>
                  <a:srgbClr val="000000"/>
                </a:solidFill>
                <a:cs typeface="Times New Roman" panose="02020603050405020304" pitchFamily="18" charset="0"/>
              </a:rPr>
              <a:t> prendre </a:t>
            </a:r>
            <a:r>
              <a:rPr lang="en-GB" altLang="en-US" sz="1600" dirty="0" err="1">
                <a:solidFill>
                  <a:srgbClr val="000000"/>
                </a:solidFill>
                <a:cs typeface="Times New Roman" panose="02020603050405020304" pitchFamily="18" charset="0"/>
              </a:rPr>
              <a:t>parmi</a:t>
            </a:r>
            <a:r>
              <a:rPr lang="en-GB" altLang="en-US" sz="1600" dirty="0">
                <a:solidFill>
                  <a:srgbClr val="000000"/>
                </a:solidFill>
                <a:cs typeface="Times New Roman" panose="02020603050405020304" pitchFamily="18" charset="0"/>
              </a:rPr>
              <a:t> {=, </a:t>
            </a:r>
            <a:r>
              <a:rPr lang="en-GB" altLang="en-US" sz="1600" dirty="0">
                <a:solidFill>
                  <a:srgbClr val="000000"/>
                </a:solidFill>
                <a:latin typeface="Symbol" pitchFamily="2" charset="2"/>
                <a:cs typeface="Times New Roman" panose="02020603050405020304" pitchFamily="18" charset="0"/>
              </a:rPr>
              <a:t></a:t>
            </a:r>
            <a:r>
              <a:rPr lang="en-GB" altLang="en-US" sz="1600" dirty="0">
                <a:solidFill>
                  <a:srgbClr val="000000"/>
                </a:solidFill>
                <a:cs typeface="Times New Roman" panose="02020603050405020304" pitchFamily="18" charset="0"/>
              </a:rPr>
              <a:t>, &gt;, &lt;, &gt;=, &lt;=} </a:t>
            </a:r>
          </a:p>
          <a:p>
            <a:pPr>
              <a:lnSpc>
                <a:spcPct val="100000"/>
              </a:lnSpc>
            </a:pPr>
            <a:r>
              <a:rPr lang="en-GB" altLang="en-US" sz="1600" dirty="0">
                <a:solidFill>
                  <a:srgbClr val="000000"/>
                </a:solidFill>
                <a:cs typeface="Times New Roman" panose="02020603050405020304" pitchFamily="18" charset="0"/>
              </a:rPr>
              <a:t>				</a:t>
            </a:r>
          </a:p>
          <a:p>
            <a:pPr>
              <a:lnSpc>
                <a:spcPct val="100000"/>
              </a:lnSpc>
            </a:pPr>
            <a:r>
              <a:rPr lang="en-GB" altLang="en-US" sz="1600" b="1" dirty="0" err="1">
                <a:solidFill>
                  <a:srgbClr val="000000"/>
                </a:solidFill>
                <a:cs typeface="Times New Roman" panose="02020603050405020304" pitchFamily="18" charset="0"/>
              </a:rPr>
              <a:t>condition_composée</a:t>
            </a:r>
            <a:r>
              <a:rPr lang="en-GB" altLang="en-US" sz="1600" b="1" dirty="0">
                <a:solidFill>
                  <a:srgbClr val="000000"/>
                </a:solidFill>
                <a:cs typeface="Times New Roman" panose="02020603050405020304" pitchFamily="18" charset="0"/>
              </a:rPr>
              <a:t> :</a:t>
            </a:r>
            <a:r>
              <a:rPr lang="en-GB" altLang="en-US" sz="1600" dirty="0">
                <a:solidFill>
                  <a:srgbClr val="000000"/>
                </a:solidFill>
                <a:cs typeface="Times New Roman" panose="02020603050405020304" pitchFamily="18" charset="0"/>
              </a:rPr>
              <a:t> conditions simples </a:t>
            </a:r>
            <a:r>
              <a:rPr lang="en-GB" altLang="en-US" sz="1600" dirty="0" err="1">
                <a:solidFill>
                  <a:srgbClr val="000000"/>
                </a:solidFill>
                <a:cs typeface="Times New Roman" panose="02020603050405020304" pitchFamily="18" charset="0"/>
              </a:rPr>
              <a:t>liées</a:t>
            </a:r>
            <a:r>
              <a:rPr lang="en-GB" altLang="en-US" sz="1600" dirty="0">
                <a:solidFill>
                  <a:srgbClr val="000000"/>
                </a:solidFill>
                <a:cs typeface="Times New Roman" panose="02020603050405020304" pitchFamily="18" charset="0"/>
              </a:rPr>
              <a:t> par les </a:t>
            </a:r>
            <a:r>
              <a:rPr lang="en-GB" altLang="en-US" sz="1600" dirty="0" err="1">
                <a:solidFill>
                  <a:srgbClr val="000000"/>
                </a:solidFill>
                <a:cs typeface="Times New Roman" panose="02020603050405020304" pitchFamily="18" charset="0"/>
              </a:rPr>
              <a:t>opérateurs</a:t>
            </a:r>
            <a:r>
              <a:rPr lang="en-GB" altLang="en-US" sz="1600" dirty="0">
                <a:solidFill>
                  <a:srgbClr val="000000"/>
                </a:solidFill>
                <a:cs typeface="Times New Roman" panose="02020603050405020304" pitchFamily="18" charset="0"/>
              </a:rPr>
              <a:t> </a:t>
            </a:r>
            <a:r>
              <a:rPr lang="en-GB" altLang="en-US" sz="1600" dirty="0" err="1">
                <a:solidFill>
                  <a:srgbClr val="000000"/>
                </a:solidFill>
                <a:cs typeface="Times New Roman" panose="02020603050405020304" pitchFamily="18" charset="0"/>
              </a:rPr>
              <a:t>logiques</a:t>
            </a:r>
            <a:r>
              <a:rPr lang="en-GB" altLang="en-US" sz="1600" dirty="0">
                <a:solidFill>
                  <a:srgbClr val="000000"/>
                </a:solidFill>
                <a:cs typeface="Times New Roman" panose="02020603050405020304" pitchFamily="18" charset="0"/>
              </a:rPr>
              <a:t> </a:t>
            </a:r>
            <a:r>
              <a:rPr lang="en-GB" altLang="en-US" sz="1600" b="1" dirty="0">
                <a:solidFill>
                  <a:srgbClr val="000000"/>
                </a:solidFill>
                <a:cs typeface="Times New Roman" panose="02020603050405020304" pitchFamily="18" charset="0"/>
              </a:rPr>
              <a:t>et</a:t>
            </a:r>
            <a:r>
              <a:rPr lang="en-GB" altLang="en-US" sz="1600" dirty="0">
                <a:solidFill>
                  <a:srgbClr val="000000"/>
                </a:solidFill>
                <a:cs typeface="Times New Roman" panose="02020603050405020304" pitchFamily="18" charset="0"/>
              </a:rPr>
              <a:t>, </a:t>
            </a:r>
            <a:r>
              <a:rPr lang="en-GB" altLang="en-US" sz="1600" b="1" dirty="0" err="1">
                <a:solidFill>
                  <a:srgbClr val="000000"/>
                </a:solidFill>
                <a:cs typeface="Times New Roman" panose="02020603050405020304" pitchFamily="18" charset="0"/>
              </a:rPr>
              <a:t>ou</a:t>
            </a:r>
            <a:r>
              <a:rPr lang="en-GB" altLang="en-US" sz="1600" dirty="0">
                <a:solidFill>
                  <a:srgbClr val="000000"/>
                </a:solidFill>
                <a:cs typeface="Times New Roman" panose="02020603050405020304" pitchFamily="18" charset="0"/>
              </a:rPr>
              <a:t>, </a:t>
            </a:r>
            <a:r>
              <a:rPr lang="en-GB" altLang="en-US" sz="1600" b="1" dirty="0">
                <a:solidFill>
                  <a:srgbClr val="000000"/>
                </a:solidFill>
                <a:cs typeface="Times New Roman" panose="02020603050405020304" pitchFamily="18" charset="0"/>
              </a:rPr>
              <a:t>non</a:t>
            </a:r>
          </a:p>
          <a:p>
            <a:pPr>
              <a:lnSpc>
                <a:spcPct val="100000"/>
              </a:lnSpc>
              <a:buClr>
                <a:srgbClr val="CC3300"/>
              </a:buClr>
            </a:pPr>
            <a:r>
              <a:rPr lang="en-GB" altLang="en-US" sz="1600" b="1" dirty="0">
                <a:solidFill>
                  <a:srgbClr val="CC3300"/>
                </a:solidFill>
                <a:cs typeface="Times New Roman" panose="02020603050405020304" pitchFamily="18" charset="0"/>
              </a:rPr>
              <a:t>R1 </a:t>
            </a:r>
            <a:r>
              <a:rPr lang="en-GB" altLang="en-US" sz="1600" b="1" dirty="0" err="1">
                <a:solidFill>
                  <a:srgbClr val="CC3300"/>
                </a:solidFill>
                <a:cs typeface="Times New Roman" panose="02020603050405020304" pitchFamily="18" charset="0"/>
              </a:rPr>
              <a:t>contient</a:t>
            </a:r>
            <a:r>
              <a:rPr lang="en-GB" altLang="en-US" sz="1600" b="1" dirty="0">
                <a:solidFill>
                  <a:srgbClr val="CC3300"/>
                </a:solidFill>
                <a:cs typeface="Times New Roman" panose="02020603050405020304" pitchFamily="18" charset="0"/>
              </a:rPr>
              <a:t> les </a:t>
            </a:r>
            <a:r>
              <a:rPr lang="en-GB" altLang="en-US" sz="1600" b="1" dirty="0" err="1">
                <a:solidFill>
                  <a:srgbClr val="CC3300"/>
                </a:solidFill>
                <a:cs typeface="Times New Roman" panose="02020603050405020304" pitchFamily="18" charset="0"/>
              </a:rPr>
              <a:t>lignes</a:t>
            </a:r>
            <a:r>
              <a:rPr lang="en-GB" altLang="en-US" sz="1600" b="1" dirty="0">
                <a:solidFill>
                  <a:srgbClr val="CC3300"/>
                </a:solidFill>
                <a:cs typeface="Times New Roman" panose="02020603050405020304" pitchFamily="18" charset="0"/>
              </a:rPr>
              <a:t> de R qui </a:t>
            </a:r>
            <a:r>
              <a:rPr lang="en-GB" altLang="en-US" sz="1600" b="1" dirty="0" err="1">
                <a:solidFill>
                  <a:srgbClr val="CC3300"/>
                </a:solidFill>
                <a:cs typeface="Times New Roman" panose="02020603050405020304" pitchFamily="18" charset="0"/>
              </a:rPr>
              <a:t>vérifient</a:t>
            </a:r>
            <a:r>
              <a:rPr lang="en-GB" altLang="en-US" sz="1600" b="1" dirty="0">
                <a:solidFill>
                  <a:srgbClr val="CC3300"/>
                </a:solidFill>
                <a:cs typeface="Times New Roman" panose="02020603050405020304" pitchFamily="18" charset="0"/>
              </a:rPr>
              <a:t> la condition de restriction</a:t>
            </a:r>
          </a:p>
          <a:p>
            <a:pPr algn="ctr">
              <a:lnSpc>
                <a:spcPct val="100000"/>
              </a:lnSpc>
            </a:pPr>
            <a:r>
              <a:rPr lang="en-GB" altLang="en-US" sz="1600" dirty="0">
                <a:solidFill>
                  <a:srgbClr val="000000"/>
                </a:solidFill>
                <a:cs typeface="Times New Roman" panose="02020603050405020304" pitchFamily="18" charset="0"/>
              </a:rPr>
              <a:t>R1 = </a:t>
            </a:r>
            <a:r>
              <a:rPr lang="en-GB" altLang="en-US" sz="1600" dirty="0">
                <a:solidFill>
                  <a:srgbClr val="000000"/>
                </a:solidFill>
                <a:latin typeface="Symbol" pitchFamily="2" charset="2"/>
                <a:cs typeface="Times New Roman" panose="02020603050405020304" pitchFamily="18" charset="0"/>
              </a:rPr>
              <a:t></a:t>
            </a:r>
            <a:r>
              <a:rPr lang="en-GB" altLang="en-US" sz="1600" b="1" baseline="-30000" dirty="0">
                <a:solidFill>
                  <a:srgbClr val="000000"/>
                </a:solidFill>
                <a:cs typeface="Times New Roman" panose="02020603050405020304" pitchFamily="18" charset="0"/>
              </a:rPr>
              <a:t>condition</a:t>
            </a:r>
            <a:r>
              <a:rPr lang="en-GB" altLang="en-US" sz="1600" b="1" dirty="0">
                <a:solidFill>
                  <a:srgbClr val="000000"/>
                </a:solidFill>
                <a:cs typeface="Times New Roman" panose="02020603050405020304" pitchFamily="18" charset="0"/>
              </a:rPr>
              <a:t> (R)</a:t>
            </a:r>
          </a:p>
        </p:txBody>
      </p:sp>
      <p:sp>
        <p:nvSpPr>
          <p:cNvPr id="97" name="Espace réservé du numéro de diapositive 96">
            <a:extLst>
              <a:ext uri="{FF2B5EF4-FFF2-40B4-BE49-F238E27FC236}">
                <a16:creationId xmlns:a16="http://schemas.microsoft.com/office/drawing/2014/main" id="{0BBC24FC-C578-9D2B-C9E0-25F0D087E43B}"/>
              </a:ext>
            </a:extLst>
          </p:cNvPr>
          <p:cNvSpPr>
            <a:spLocks noGrp="1"/>
          </p:cNvSpPr>
          <p:nvPr>
            <p:ph type="sldNum" sz="quarter" idx="12"/>
          </p:nvPr>
        </p:nvSpPr>
        <p:spPr>
          <a:xfrm>
            <a:off x="2591048" y="6432537"/>
            <a:ext cx="2743200" cy="365125"/>
          </a:xfrm>
        </p:spPr>
        <p:txBody>
          <a:bodyPr/>
          <a:lstStyle/>
          <a:p>
            <a:fld id="{14385F30-F5BB-45A0-A756-346F67DA10C3}" type="slidenum">
              <a:rPr lang="en-US" smtClean="0"/>
              <a:t>57</a:t>
            </a:fld>
            <a:endParaRPr lang="en-US" dirty="0"/>
          </a:p>
        </p:txBody>
      </p:sp>
    </p:spTree>
    <p:extLst>
      <p:ext uri="{BB962C8B-B14F-4D97-AF65-F5344CB8AC3E}">
        <p14:creationId xmlns:p14="http://schemas.microsoft.com/office/powerpoint/2010/main" val="30677832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 </a:t>
            </a:r>
            <a:r>
              <a:rPr lang="fr-FR" altLang="fr-FR" sz="2000" b="1" dirty="0">
                <a:solidFill>
                  <a:srgbClr val="009900"/>
                </a:solidFill>
              </a:rPr>
              <a:t>L’algèbre relationnel</a:t>
            </a:r>
          </a:p>
          <a:p>
            <a:pPr algn="l"/>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044DB647-5B52-60B9-04B9-24CB7CE1913F}"/>
              </a:ext>
            </a:extLst>
          </p:cNvPr>
          <p:cNvSpPr txBox="1">
            <a:spLocks noChangeArrowheads="1"/>
          </p:cNvSpPr>
          <p:nvPr/>
        </p:nvSpPr>
        <p:spPr>
          <a:xfrm>
            <a:off x="1528190" y="1574932"/>
            <a:ext cx="8280400" cy="4608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dirty="0">
                <a:solidFill>
                  <a:srgbClr val="3333CC"/>
                </a:solidFill>
              </a:rPr>
              <a:t>1- Sélection ou restriction</a:t>
            </a: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p:txBody>
      </p:sp>
      <p:graphicFrame>
        <p:nvGraphicFramePr>
          <p:cNvPr id="5" name="Group 91">
            <a:extLst>
              <a:ext uri="{FF2B5EF4-FFF2-40B4-BE49-F238E27FC236}">
                <a16:creationId xmlns:a16="http://schemas.microsoft.com/office/drawing/2014/main" id="{FA4B31A4-A66D-6791-1987-2F439E00A105}"/>
              </a:ext>
            </a:extLst>
          </p:cNvPr>
          <p:cNvGraphicFramePr>
            <a:graphicFrameLocks/>
          </p:cNvGraphicFramePr>
          <p:nvPr>
            <p:extLst>
              <p:ext uri="{D42A27DB-BD31-4B8C-83A1-F6EECF244321}">
                <p14:modId xmlns:p14="http://schemas.microsoft.com/office/powerpoint/2010/main" val="696165959"/>
              </p:ext>
            </p:extLst>
          </p:nvPr>
        </p:nvGraphicFramePr>
        <p:xfrm>
          <a:off x="1998199" y="2478632"/>
          <a:ext cx="3035300" cy="1614489"/>
        </p:xfrm>
        <a:graphic>
          <a:graphicData uri="http://schemas.openxmlformats.org/drawingml/2006/table">
            <a:tbl>
              <a:tblPr/>
              <a:tblGrid>
                <a:gridCol w="1255712">
                  <a:extLst>
                    <a:ext uri="{9D8B030D-6E8A-4147-A177-3AD203B41FA5}">
                      <a16:colId xmlns:a16="http://schemas.microsoft.com/office/drawing/2014/main" val="20000"/>
                    </a:ext>
                  </a:extLst>
                </a:gridCol>
                <a:gridCol w="1779588">
                  <a:extLst>
                    <a:ext uri="{9D8B030D-6E8A-4147-A177-3AD203B41FA5}">
                      <a16:colId xmlns:a16="http://schemas.microsoft.com/office/drawing/2014/main" val="20001"/>
                    </a:ext>
                  </a:extLst>
                </a:gridCol>
              </a:tblGrid>
              <a:tr h="503238">
                <a:tc>
                  <a:txBody>
                    <a:bodyPr/>
                    <a:lstStyle>
                      <a:lvl1pPr>
                        <a:spcBef>
                          <a:spcPts val="800"/>
                        </a:spcBef>
                        <a:buClr>
                          <a:srgbClr val="0099CC"/>
                        </a:buClr>
                        <a:buSzPct val="80000"/>
                        <a:buFont typeface="Wingdings" panose="05000000000000000000" pitchFamily="2" charset="2"/>
                        <a:defRPr sz="2800">
                          <a:solidFill>
                            <a:srgbClr val="000000"/>
                          </a:solidFill>
                          <a:latin typeface="Arial" panose="020B0604020202020204" pitchFamily="34" charset="0"/>
                        </a:defRPr>
                      </a:lvl1pPr>
                      <a:lvl2pPr>
                        <a:spcBef>
                          <a:spcPts val="700"/>
                        </a:spcBef>
                        <a:buFont typeface="Arial" panose="020B0604020202020204" pitchFamily="34" charset="0"/>
                        <a:defRPr sz="2400">
                          <a:solidFill>
                            <a:srgbClr val="000000"/>
                          </a:solidFill>
                          <a:latin typeface="Arial" panose="020B0604020202020204" pitchFamily="34" charset="0"/>
                        </a:defRPr>
                      </a:lvl2pPr>
                      <a:lvl3pPr>
                        <a:spcBef>
                          <a:spcPts val="600"/>
                        </a:spcBef>
                        <a:buFont typeface="Arial" panose="020B0604020202020204" pitchFamily="34" charset="0"/>
                        <a:defRPr sz="2000">
                          <a:solidFill>
                            <a:srgbClr val="000000"/>
                          </a:solidFill>
                          <a:latin typeface="Arial" panose="020B0604020202020204" pitchFamily="34" charset="0"/>
                        </a:defRPr>
                      </a:lvl3pPr>
                      <a:lvl4pPr>
                        <a:spcBef>
                          <a:spcPts val="500"/>
                        </a:spcBef>
                        <a:buFont typeface="Arial" panose="020B0604020202020204" pitchFamily="34" charset="0"/>
                        <a:defRPr>
                          <a:solidFill>
                            <a:srgbClr val="000000"/>
                          </a:solidFill>
                          <a:latin typeface="Arial" panose="020B0604020202020204" pitchFamily="34" charset="0"/>
                        </a:defRPr>
                      </a:lvl4pPr>
                      <a:lvl5pPr>
                        <a:spcBef>
                          <a:spcPts val="500"/>
                        </a:spcBef>
                        <a:buFont typeface="Arial" panose="020B0604020202020204" pitchFamily="34" charset="0"/>
                        <a:defRPr>
                          <a:solidFill>
                            <a:srgbClr val="000000"/>
                          </a:solidFill>
                          <a:latin typeface="Arial" panose="020B0604020202020204" pitchFamily="34" charset="0"/>
                        </a:defRPr>
                      </a:lvl5pPr>
                      <a:lvl6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6pPr>
                      <a:lvl7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7pPr>
                      <a:lvl8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8pPr>
                      <a:lvl9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9pPr>
                    </a:lstStyle>
                    <a:p>
                      <a:pPr marL="0" marR="0" lvl="0" indent="0" algn="l" defTabSz="449263" rtl="0" eaLnBrk="1" fontAlgn="base" latinLnBrk="0" hangingPunct="1">
                        <a:lnSpc>
                          <a:spcPct val="93000"/>
                        </a:lnSpc>
                        <a:spcBef>
                          <a:spcPts val="800"/>
                        </a:spcBef>
                        <a:spcAft>
                          <a:spcPct val="0"/>
                        </a:spcAft>
                        <a:buClr>
                          <a:srgbClr val="0099CC"/>
                        </a:buClr>
                        <a:buSzPct val="80000"/>
                        <a:buFont typeface="Wingdings" panose="05000000000000000000" pitchFamily="2" charset="2"/>
                        <a:buNone/>
                        <a:tabLst/>
                      </a:pPr>
                      <a:r>
                        <a:rPr kumimoji="0" lang="fr-FR" altLang="en-US" sz="2400" b="1" i="0" u="none" strike="noStrike" cap="none" normalizeH="0" baseline="0">
                          <a:ln>
                            <a:noFill/>
                          </a:ln>
                          <a:solidFill>
                            <a:srgbClr val="000000"/>
                          </a:solidFill>
                          <a:effectLst/>
                          <a:latin typeface="Arial" panose="020B0604020202020204" pitchFamily="34" charset="0"/>
                        </a:rPr>
                        <a:t>N°Livre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800"/>
                        </a:spcBef>
                        <a:buClr>
                          <a:srgbClr val="0099CC"/>
                        </a:buClr>
                        <a:buSzPct val="80000"/>
                        <a:buFont typeface="Wingdings" panose="05000000000000000000" pitchFamily="2" charset="2"/>
                        <a:defRPr sz="2800">
                          <a:solidFill>
                            <a:srgbClr val="000000"/>
                          </a:solidFill>
                          <a:latin typeface="Arial" panose="020B0604020202020204" pitchFamily="34" charset="0"/>
                        </a:defRPr>
                      </a:lvl1pPr>
                      <a:lvl2pPr>
                        <a:spcBef>
                          <a:spcPts val="700"/>
                        </a:spcBef>
                        <a:buFont typeface="Arial" panose="020B0604020202020204" pitchFamily="34" charset="0"/>
                        <a:defRPr sz="2400">
                          <a:solidFill>
                            <a:srgbClr val="000000"/>
                          </a:solidFill>
                          <a:latin typeface="Arial" panose="020B0604020202020204" pitchFamily="34" charset="0"/>
                        </a:defRPr>
                      </a:lvl2pPr>
                      <a:lvl3pPr>
                        <a:spcBef>
                          <a:spcPts val="600"/>
                        </a:spcBef>
                        <a:buFont typeface="Arial" panose="020B0604020202020204" pitchFamily="34" charset="0"/>
                        <a:defRPr sz="2000">
                          <a:solidFill>
                            <a:srgbClr val="000000"/>
                          </a:solidFill>
                          <a:latin typeface="Arial" panose="020B0604020202020204" pitchFamily="34" charset="0"/>
                        </a:defRPr>
                      </a:lvl3pPr>
                      <a:lvl4pPr>
                        <a:spcBef>
                          <a:spcPts val="500"/>
                        </a:spcBef>
                        <a:buFont typeface="Arial" panose="020B0604020202020204" pitchFamily="34" charset="0"/>
                        <a:defRPr>
                          <a:solidFill>
                            <a:srgbClr val="000000"/>
                          </a:solidFill>
                          <a:latin typeface="Arial" panose="020B0604020202020204" pitchFamily="34" charset="0"/>
                        </a:defRPr>
                      </a:lvl4pPr>
                      <a:lvl5pPr>
                        <a:spcBef>
                          <a:spcPts val="500"/>
                        </a:spcBef>
                        <a:buFont typeface="Arial" panose="020B0604020202020204" pitchFamily="34" charset="0"/>
                        <a:defRPr>
                          <a:solidFill>
                            <a:srgbClr val="000000"/>
                          </a:solidFill>
                          <a:latin typeface="Arial" panose="020B0604020202020204" pitchFamily="34" charset="0"/>
                        </a:defRPr>
                      </a:lvl5pPr>
                      <a:lvl6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6pPr>
                      <a:lvl7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7pPr>
                      <a:lvl8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8pPr>
                      <a:lvl9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9pPr>
                    </a:lstStyle>
                    <a:p>
                      <a:pPr marL="0" marR="0" lvl="0" indent="0" algn="l" defTabSz="449263" rtl="0" eaLnBrk="1" fontAlgn="base" latinLnBrk="0" hangingPunct="1">
                        <a:lnSpc>
                          <a:spcPct val="93000"/>
                        </a:lnSpc>
                        <a:spcBef>
                          <a:spcPts val="800"/>
                        </a:spcBef>
                        <a:spcAft>
                          <a:spcPct val="0"/>
                        </a:spcAft>
                        <a:buClr>
                          <a:srgbClr val="0099CC"/>
                        </a:buClr>
                        <a:buSzPct val="80000"/>
                        <a:buFont typeface="Wingdings" panose="05000000000000000000" pitchFamily="2" charset="2"/>
                        <a:buNone/>
                        <a:tabLst/>
                      </a:pPr>
                      <a:r>
                        <a:rPr kumimoji="0" lang="fr-FR" altLang="en-US" sz="2400" b="1" i="0" u="none" strike="noStrike" cap="none" normalizeH="0" baseline="0">
                          <a:ln>
                            <a:noFill/>
                          </a:ln>
                          <a:solidFill>
                            <a:srgbClr val="000000"/>
                          </a:solidFill>
                          <a:effectLst/>
                          <a:latin typeface="Arial" panose="020B0604020202020204" pitchFamily="34" charset="0"/>
                        </a:rPr>
                        <a:t>TitreLivre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4988">
                <a:tc>
                  <a:txBody>
                    <a:bodyPr/>
                    <a:lstStyle>
                      <a:lvl1pPr>
                        <a:spcBef>
                          <a:spcPts val="800"/>
                        </a:spcBef>
                        <a:buClr>
                          <a:srgbClr val="0099CC"/>
                        </a:buClr>
                        <a:buSzPct val="80000"/>
                        <a:buFont typeface="Wingdings" panose="05000000000000000000" pitchFamily="2" charset="2"/>
                        <a:defRPr sz="2800">
                          <a:solidFill>
                            <a:srgbClr val="000000"/>
                          </a:solidFill>
                          <a:latin typeface="Arial" panose="020B0604020202020204" pitchFamily="34" charset="0"/>
                        </a:defRPr>
                      </a:lvl1pPr>
                      <a:lvl2pPr>
                        <a:spcBef>
                          <a:spcPts val="700"/>
                        </a:spcBef>
                        <a:buFont typeface="Arial" panose="020B0604020202020204" pitchFamily="34" charset="0"/>
                        <a:defRPr sz="2400">
                          <a:solidFill>
                            <a:srgbClr val="000000"/>
                          </a:solidFill>
                          <a:latin typeface="Arial" panose="020B0604020202020204" pitchFamily="34" charset="0"/>
                        </a:defRPr>
                      </a:lvl2pPr>
                      <a:lvl3pPr>
                        <a:spcBef>
                          <a:spcPts val="600"/>
                        </a:spcBef>
                        <a:buFont typeface="Arial" panose="020B0604020202020204" pitchFamily="34" charset="0"/>
                        <a:defRPr sz="2000">
                          <a:solidFill>
                            <a:srgbClr val="000000"/>
                          </a:solidFill>
                          <a:latin typeface="Arial" panose="020B0604020202020204" pitchFamily="34" charset="0"/>
                        </a:defRPr>
                      </a:lvl3pPr>
                      <a:lvl4pPr>
                        <a:spcBef>
                          <a:spcPts val="500"/>
                        </a:spcBef>
                        <a:buFont typeface="Arial" panose="020B0604020202020204" pitchFamily="34" charset="0"/>
                        <a:defRPr>
                          <a:solidFill>
                            <a:srgbClr val="000000"/>
                          </a:solidFill>
                          <a:latin typeface="Arial" panose="020B0604020202020204" pitchFamily="34" charset="0"/>
                        </a:defRPr>
                      </a:lvl4pPr>
                      <a:lvl5pPr>
                        <a:spcBef>
                          <a:spcPts val="500"/>
                        </a:spcBef>
                        <a:buFont typeface="Arial" panose="020B0604020202020204" pitchFamily="34" charset="0"/>
                        <a:defRPr>
                          <a:solidFill>
                            <a:srgbClr val="000000"/>
                          </a:solidFill>
                          <a:latin typeface="Arial" panose="020B0604020202020204" pitchFamily="34" charset="0"/>
                        </a:defRPr>
                      </a:lvl5pPr>
                      <a:lvl6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6pPr>
                      <a:lvl7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7pPr>
                      <a:lvl8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8pPr>
                      <a:lvl9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9pPr>
                    </a:lstStyle>
                    <a:p>
                      <a:pPr marL="0" marR="0" lvl="0" indent="0" algn="l" defTabSz="449263" rtl="0" eaLnBrk="1" fontAlgn="base" latinLnBrk="0" hangingPunct="1">
                        <a:lnSpc>
                          <a:spcPct val="93000"/>
                        </a:lnSpc>
                        <a:spcBef>
                          <a:spcPts val="800"/>
                        </a:spcBef>
                        <a:spcAft>
                          <a:spcPct val="0"/>
                        </a:spcAft>
                        <a:buClr>
                          <a:srgbClr val="0099CC"/>
                        </a:buClr>
                        <a:buSzPct val="80000"/>
                        <a:buFont typeface="Wingdings" panose="05000000000000000000" pitchFamily="2" charset="2"/>
                        <a:buNone/>
                        <a:tabLst/>
                      </a:pPr>
                      <a:r>
                        <a:rPr kumimoji="0" lang="fr-FR" altLang="en-US" sz="2400" b="0" i="0" u="none" strike="noStrike" cap="none" normalizeH="0" baseline="0">
                          <a:ln>
                            <a:noFill/>
                          </a:ln>
                          <a:solidFill>
                            <a:srgbClr val="000000"/>
                          </a:solidFill>
                          <a:effectLst/>
                          <a:latin typeface="Arial" panose="020B0604020202020204" pitchFamily="34" charset="0"/>
                        </a:rPr>
                        <a:t>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800"/>
                        </a:spcBef>
                        <a:buClr>
                          <a:srgbClr val="0099CC"/>
                        </a:buClr>
                        <a:buSzPct val="80000"/>
                        <a:buFont typeface="Wingdings" panose="05000000000000000000" pitchFamily="2" charset="2"/>
                        <a:defRPr sz="2800">
                          <a:solidFill>
                            <a:srgbClr val="000000"/>
                          </a:solidFill>
                          <a:latin typeface="Arial" panose="020B0604020202020204" pitchFamily="34" charset="0"/>
                        </a:defRPr>
                      </a:lvl1pPr>
                      <a:lvl2pPr>
                        <a:spcBef>
                          <a:spcPts val="700"/>
                        </a:spcBef>
                        <a:buFont typeface="Arial" panose="020B0604020202020204" pitchFamily="34" charset="0"/>
                        <a:defRPr sz="2400">
                          <a:solidFill>
                            <a:srgbClr val="000000"/>
                          </a:solidFill>
                          <a:latin typeface="Arial" panose="020B0604020202020204" pitchFamily="34" charset="0"/>
                        </a:defRPr>
                      </a:lvl2pPr>
                      <a:lvl3pPr>
                        <a:spcBef>
                          <a:spcPts val="600"/>
                        </a:spcBef>
                        <a:buFont typeface="Arial" panose="020B0604020202020204" pitchFamily="34" charset="0"/>
                        <a:defRPr sz="2000">
                          <a:solidFill>
                            <a:srgbClr val="000000"/>
                          </a:solidFill>
                          <a:latin typeface="Arial" panose="020B0604020202020204" pitchFamily="34" charset="0"/>
                        </a:defRPr>
                      </a:lvl3pPr>
                      <a:lvl4pPr>
                        <a:spcBef>
                          <a:spcPts val="500"/>
                        </a:spcBef>
                        <a:buFont typeface="Arial" panose="020B0604020202020204" pitchFamily="34" charset="0"/>
                        <a:defRPr>
                          <a:solidFill>
                            <a:srgbClr val="000000"/>
                          </a:solidFill>
                          <a:latin typeface="Arial" panose="020B0604020202020204" pitchFamily="34" charset="0"/>
                        </a:defRPr>
                      </a:lvl4pPr>
                      <a:lvl5pPr>
                        <a:spcBef>
                          <a:spcPts val="500"/>
                        </a:spcBef>
                        <a:buFont typeface="Arial" panose="020B0604020202020204" pitchFamily="34" charset="0"/>
                        <a:defRPr>
                          <a:solidFill>
                            <a:srgbClr val="000000"/>
                          </a:solidFill>
                          <a:latin typeface="Arial" panose="020B0604020202020204" pitchFamily="34" charset="0"/>
                        </a:defRPr>
                      </a:lvl5pPr>
                      <a:lvl6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6pPr>
                      <a:lvl7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7pPr>
                      <a:lvl8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8pPr>
                      <a:lvl9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9pPr>
                    </a:lstStyle>
                    <a:p>
                      <a:pPr marL="0" marR="0" lvl="0" indent="0" algn="l" defTabSz="449263" rtl="0" eaLnBrk="1" fontAlgn="base" latinLnBrk="0" hangingPunct="1">
                        <a:lnSpc>
                          <a:spcPct val="93000"/>
                        </a:lnSpc>
                        <a:spcBef>
                          <a:spcPts val="800"/>
                        </a:spcBef>
                        <a:spcAft>
                          <a:spcPct val="0"/>
                        </a:spcAft>
                        <a:buClr>
                          <a:srgbClr val="0099CC"/>
                        </a:buClr>
                        <a:buSzPct val="80000"/>
                        <a:buFont typeface="Wingdings" panose="05000000000000000000" pitchFamily="2" charset="2"/>
                        <a:buNone/>
                        <a:tabLst/>
                      </a:pPr>
                      <a:r>
                        <a:rPr kumimoji="0" lang="fr-FR" altLang="en-US" sz="2400" b="0" i="0" u="none" strike="noStrike" cap="none" normalizeH="0" baseline="0">
                          <a:ln>
                            <a:noFill/>
                          </a:ln>
                          <a:solidFill>
                            <a:srgbClr val="000000"/>
                          </a:solidFill>
                          <a:effectLst/>
                          <a:latin typeface="Arial" panose="020B0604020202020204" pitchFamily="34" charset="0"/>
                        </a:rPr>
                        <a:t>La monnaie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6263">
                <a:tc>
                  <a:txBody>
                    <a:bodyPr/>
                    <a:lstStyle>
                      <a:lvl1pPr>
                        <a:spcBef>
                          <a:spcPts val="800"/>
                        </a:spcBef>
                        <a:buClr>
                          <a:srgbClr val="0099CC"/>
                        </a:buClr>
                        <a:buSzPct val="80000"/>
                        <a:buFont typeface="Wingdings" panose="05000000000000000000" pitchFamily="2" charset="2"/>
                        <a:defRPr sz="2800">
                          <a:solidFill>
                            <a:srgbClr val="000000"/>
                          </a:solidFill>
                          <a:latin typeface="Arial" panose="020B0604020202020204" pitchFamily="34" charset="0"/>
                        </a:defRPr>
                      </a:lvl1pPr>
                      <a:lvl2pPr>
                        <a:spcBef>
                          <a:spcPts val="700"/>
                        </a:spcBef>
                        <a:buFont typeface="Arial" panose="020B0604020202020204" pitchFamily="34" charset="0"/>
                        <a:defRPr sz="2400">
                          <a:solidFill>
                            <a:srgbClr val="000000"/>
                          </a:solidFill>
                          <a:latin typeface="Arial" panose="020B0604020202020204" pitchFamily="34" charset="0"/>
                        </a:defRPr>
                      </a:lvl2pPr>
                      <a:lvl3pPr>
                        <a:spcBef>
                          <a:spcPts val="600"/>
                        </a:spcBef>
                        <a:buFont typeface="Arial" panose="020B0604020202020204" pitchFamily="34" charset="0"/>
                        <a:defRPr sz="2000">
                          <a:solidFill>
                            <a:srgbClr val="000000"/>
                          </a:solidFill>
                          <a:latin typeface="Arial" panose="020B0604020202020204" pitchFamily="34" charset="0"/>
                        </a:defRPr>
                      </a:lvl3pPr>
                      <a:lvl4pPr>
                        <a:spcBef>
                          <a:spcPts val="500"/>
                        </a:spcBef>
                        <a:buFont typeface="Arial" panose="020B0604020202020204" pitchFamily="34" charset="0"/>
                        <a:defRPr>
                          <a:solidFill>
                            <a:srgbClr val="000000"/>
                          </a:solidFill>
                          <a:latin typeface="Arial" panose="020B0604020202020204" pitchFamily="34" charset="0"/>
                        </a:defRPr>
                      </a:lvl4pPr>
                      <a:lvl5pPr>
                        <a:spcBef>
                          <a:spcPts val="500"/>
                        </a:spcBef>
                        <a:buFont typeface="Arial" panose="020B0604020202020204" pitchFamily="34" charset="0"/>
                        <a:defRPr>
                          <a:solidFill>
                            <a:srgbClr val="000000"/>
                          </a:solidFill>
                          <a:latin typeface="Arial" panose="020B0604020202020204" pitchFamily="34" charset="0"/>
                        </a:defRPr>
                      </a:lvl5pPr>
                      <a:lvl6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6pPr>
                      <a:lvl7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7pPr>
                      <a:lvl8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8pPr>
                      <a:lvl9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9pPr>
                    </a:lstStyle>
                    <a:p>
                      <a:pPr marL="0" marR="0" lvl="0" indent="0" algn="l" defTabSz="449263" rtl="0" eaLnBrk="1" fontAlgn="base" latinLnBrk="0" hangingPunct="1">
                        <a:lnSpc>
                          <a:spcPct val="93000"/>
                        </a:lnSpc>
                        <a:spcBef>
                          <a:spcPts val="800"/>
                        </a:spcBef>
                        <a:spcAft>
                          <a:spcPct val="0"/>
                        </a:spcAft>
                        <a:buClr>
                          <a:srgbClr val="0099CC"/>
                        </a:buClr>
                        <a:buSzPct val="80000"/>
                        <a:buFont typeface="Wingdings" panose="05000000000000000000" pitchFamily="2" charset="2"/>
                        <a:buNone/>
                        <a:tabLst/>
                      </a:pPr>
                      <a:r>
                        <a:rPr kumimoji="0" lang="fr-FR" altLang="en-US" sz="2400" b="0" i="0" u="none" strike="noStrike" cap="none" normalizeH="0" baseline="0">
                          <a:ln>
                            <a:noFill/>
                          </a:ln>
                          <a:solidFill>
                            <a:srgbClr val="000000"/>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800"/>
                        </a:spcBef>
                        <a:buClr>
                          <a:srgbClr val="0099CC"/>
                        </a:buClr>
                        <a:buSzPct val="80000"/>
                        <a:buFont typeface="Wingdings" panose="05000000000000000000" pitchFamily="2" charset="2"/>
                        <a:defRPr sz="2800">
                          <a:solidFill>
                            <a:srgbClr val="000000"/>
                          </a:solidFill>
                          <a:latin typeface="Arial" panose="020B0604020202020204" pitchFamily="34" charset="0"/>
                        </a:defRPr>
                      </a:lvl1pPr>
                      <a:lvl2pPr>
                        <a:spcBef>
                          <a:spcPts val="700"/>
                        </a:spcBef>
                        <a:buFont typeface="Arial" panose="020B0604020202020204" pitchFamily="34" charset="0"/>
                        <a:defRPr sz="2400">
                          <a:solidFill>
                            <a:srgbClr val="000000"/>
                          </a:solidFill>
                          <a:latin typeface="Arial" panose="020B0604020202020204" pitchFamily="34" charset="0"/>
                        </a:defRPr>
                      </a:lvl2pPr>
                      <a:lvl3pPr>
                        <a:spcBef>
                          <a:spcPts val="600"/>
                        </a:spcBef>
                        <a:buFont typeface="Arial" panose="020B0604020202020204" pitchFamily="34" charset="0"/>
                        <a:defRPr sz="2000">
                          <a:solidFill>
                            <a:srgbClr val="000000"/>
                          </a:solidFill>
                          <a:latin typeface="Arial" panose="020B0604020202020204" pitchFamily="34" charset="0"/>
                        </a:defRPr>
                      </a:lvl3pPr>
                      <a:lvl4pPr>
                        <a:spcBef>
                          <a:spcPts val="500"/>
                        </a:spcBef>
                        <a:buFont typeface="Arial" panose="020B0604020202020204" pitchFamily="34" charset="0"/>
                        <a:defRPr>
                          <a:solidFill>
                            <a:srgbClr val="000000"/>
                          </a:solidFill>
                          <a:latin typeface="Arial" panose="020B0604020202020204" pitchFamily="34" charset="0"/>
                        </a:defRPr>
                      </a:lvl4pPr>
                      <a:lvl5pPr>
                        <a:spcBef>
                          <a:spcPts val="500"/>
                        </a:spcBef>
                        <a:buFont typeface="Arial" panose="020B0604020202020204" pitchFamily="34" charset="0"/>
                        <a:defRPr>
                          <a:solidFill>
                            <a:srgbClr val="000000"/>
                          </a:solidFill>
                          <a:latin typeface="Arial" panose="020B0604020202020204" pitchFamily="34" charset="0"/>
                        </a:defRPr>
                      </a:lvl5pPr>
                      <a:lvl6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6pPr>
                      <a:lvl7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7pPr>
                      <a:lvl8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8pPr>
                      <a:lvl9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9pPr>
                    </a:lstStyle>
                    <a:p>
                      <a:pPr marL="0" marR="0" lvl="0" indent="0" algn="l" defTabSz="449263" rtl="0" eaLnBrk="1" fontAlgn="base" latinLnBrk="0" hangingPunct="1">
                        <a:lnSpc>
                          <a:spcPct val="93000"/>
                        </a:lnSpc>
                        <a:spcBef>
                          <a:spcPts val="800"/>
                        </a:spcBef>
                        <a:spcAft>
                          <a:spcPct val="0"/>
                        </a:spcAft>
                        <a:buClr>
                          <a:srgbClr val="0099CC"/>
                        </a:buClr>
                        <a:buSzPct val="80000"/>
                        <a:buFont typeface="Wingdings" panose="05000000000000000000" pitchFamily="2" charset="2"/>
                        <a:buNone/>
                        <a:tabLst/>
                      </a:pPr>
                      <a:r>
                        <a:rPr kumimoji="0" lang="fr-FR" altLang="en-US" sz="2400" b="0" i="0" u="none" strike="noStrike" cap="none" normalizeH="0" baseline="0">
                          <a:ln>
                            <a:noFill/>
                          </a:ln>
                          <a:solidFill>
                            <a:srgbClr val="000000"/>
                          </a:solidFill>
                          <a:effectLst/>
                          <a:latin typeface="Arial" panose="020B0604020202020204" pitchFamily="34" charset="0"/>
                        </a:rPr>
                        <a:t>La finance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6" name="Group 101">
            <a:extLst>
              <a:ext uri="{FF2B5EF4-FFF2-40B4-BE49-F238E27FC236}">
                <a16:creationId xmlns:a16="http://schemas.microsoft.com/office/drawing/2014/main" id="{DF908B62-4140-1E09-A7CF-008364AE5A96}"/>
              </a:ext>
            </a:extLst>
          </p:cNvPr>
          <p:cNvGraphicFramePr>
            <a:graphicFrameLocks/>
          </p:cNvGraphicFramePr>
          <p:nvPr>
            <p:extLst>
              <p:ext uri="{D42A27DB-BD31-4B8C-83A1-F6EECF244321}">
                <p14:modId xmlns:p14="http://schemas.microsoft.com/office/powerpoint/2010/main" val="2777451880"/>
              </p:ext>
            </p:extLst>
          </p:nvPr>
        </p:nvGraphicFramePr>
        <p:xfrm>
          <a:off x="6246349" y="2262732"/>
          <a:ext cx="3354387" cy="2360613"/>
        </p:xfrm>
        <a:graphic>
          <a:graphicData uri="http://schemas.openxmlformats.org/drawingml/2006/table">
            <a:tbl>
              <a:tblPr/>
              <a:tblGrid>
                <a:gridCol w="1509712">
                  <a:extLst>
                    <a:ext uri="{9D8B030D-6E8A-4147-A177-3AD203B41FA5}">
                      <a16:colId xmlns:a16="http://schemas.microsoft.com/office/drawing/2014/main" val="20000"/>
                    </a:ext>
                  </a:extLst>
                </a:gridCol>
                <a:gridCol w="1844675">
                  <a:extLst>
                    <a:ext uri="{9D8B030D-6E8A-4147-A177-3AD203B41FA5}">
                      <a16:colId xmlns:a16="http://schemas.microsoft.com/office/drawing/2014/main" val="20001"/>
                    </a:ext>
                  </a:extLst>
                </a:gridCol>
              </a:tblGrid>
              <a:tr h="542925">
                <a:tc>
                  <a:txBody>
                    <a:bodyPr/>
                    <a:lstStyle>
                      <a:lvl1pPr>
                        <a:spcBef>
                          <a:spcPts val="800"/>
                        </a:spcBef>
                        <a:buClr>
                          <a:srgbClr val="0099CC"/>
                        </a:buClr>
                        <a:buSzPct val="80000"/>
                        <a:buFont typeface="Wingdings" panose="05000000000000000000" pitchFamily="2" charset="2"/>
                        <a:defRPr sz="2800">
                          <a:solidFill>
                            <a:srgbClr val="000000"/>
                          </a:solidFill>
                          <a:latin typeface="Arial" panose="020B0604020202020204" pitchFamily="34" charset="0"/>
                        </a:defRPr>
                      </a:lvl1pPr>
                      <a:lvl2pPr>
                        <a:spcBef>
                          <a:spcPts val="700"/>
                        </a:spcBef>
                        <a:buFont typeface="Arial" panose="020B0604020202020204" pitchFamily="34" charset="0"/>
                        <a:defRPr sz="2400">
                          <a:solidFill>
                            <a:srgbClr val="000000"/>
                          </a:solidFill>
                          <a:latin typeface="Arial" panose="020B0604020202020204" pitchFamily="34" charset="0"/>
                        </a:defRPr>
                      </a:lvl2pPr>
                      <a:lvl3pPr>
                        <a:spcBef>
                          <a:spcPts val="600"/>
                        </a:spcBef>
                        <a:buFont typeface="Arial" panose="020B0604020202020204" pitchFamily="34" charset="0"/>
                        <a:defRPr sz="2000">
                          <a:solidFill>
                            <a:srgbClr val="000000"/>
                          </a:solidFill>
                          <a:latin typeface="Arial" panose="020B0604020202020204" pitchFamily="34" charset="0"/>
                        </a:defRPr>
                      </a:lvl3pPr>
                      <a:lvl4pPr>
                        <a:spcBef>
                          <a:spcPts val="500"/>
                        </a:spcBef>
                        <a:buFont typeface="Arial" panose="020B0604020202020204" pitchFamily="34" charset="0"/>
                        <a:defRPr>
                          <a:solidFill>
                            <a:srgbClr val="000000"/>
                          </a:solidFill>
                          <a:latin typeface="Arial" panose="020B0604020202020204" pitchFamily="34" charset="0"/>
                        </a:defRPr>
                      </a:lvl4pPr>
                      <a:lvl5pPr>
                        <a:spcBef>
                          <a:spcPts val="500"/>
                        </a:spcBef>
                        <a:buFont typeface="Arial" panose="020B0604020202020204" pitchFamily="34" charset="0"/>
                        <a:defRPr>
                          <a:solidFill>
                            <a:srgbClr val="000000"/>
                          </a:solidFill>
                          <a:latin typeface="Arial" panose="020B0604020202020204" pitchFamily="34" charset="0"/>
                        </a:defRPr>
                      </a:lvl5pPr>
                      <a:lvl6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6pPr>
                      <a:lvl7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7pPr>
                      <a:lvl8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8pPr>
                      <a:lvl9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9pPr>
                    </a:lstStyle>
                    <a:p>
                      <a:pPr marL="0" marR="0" lvl="0" indent="0" algn="l" defTabSz="449263" rtl="0" eaLnBrk="1" fontAlgn="base" latinLnBrk="0" hangingPunct="1">
                        <a:lnSpc>
                          <a:spcPct val="93000"/>
                        </a:lnSpc>
                        <a:spcBef>
                          <a:spcPts val="800"/>
                        </a:spcBef>
                        <a:spcAft>
                          <a:spcPct val="0"/>
                        </a:spcAft>
                        <a:buClr>
                          <a:srgbClr val="0099CC"/>
                        </a:buClr>
                        <a:buSzPct val="80000"/>
                        <a:buFont typeface="Wingdings" panose="05000000000000000000" pitchFamily="2" charset="2"/>
                        <a:buNone/>
                        <a:tabLst/>
                      </a:pPr>
                      <a:r>
                        <a:rPr kumimoji="0" lang="fr-FR" altLang="en-US" sz="2400" b="1" i="0" u="none" strike="noStrike" cap="none" normalizeH="0" baseline="0">
                          <a:ln>
                            <a:noFill/>
                          </a:ln>
                          <a:solidFill>
                            <a:srgbClr val="000000"/>
                          </a:solidFill>
                          <a:effectLst/>
                          <a:latin typeface="Arial" panose="020B0604020202020204" pitchFamily="34" charset="0"/>
                        </a:rPr>
                        <a:t>N°Auteur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800"/>
                        </a:spcBef>
                        <a:buClr>
                          <a:srgbClr val="0099CC"/>
                        </a:buClr>
                        <a:buSzPct val="80000"/>
                        <a:buFont typeface="Wingdings" panose="05000000000000000000" pitchFamily="2" charset="2"/>
                        <a:defRPr sz="2800">
                          <a:solidFill>
                            <a:srgbClr val="000000"/>
                          </a:solidFill>
                          <a:latin typeface="Arial" panose="020B0604020202020204" pitchFamily="34" charset="0"/>
                        </a:defRPr>
                      </a:lvl1pPr>
                      <a:lvl2pPr>
                        <a:spcBef>
                          <a:spcPts val="700"/>
                        </a:spcBef>
                        <a:buFont typeface="Arial" panose="020B0604020202020204" pitchFamily="34" charset="0"/>
                        <a:defRPr sz="2400">
                          <a:solidFill>
                            <a:srgbClr val="000000"/>
                          </a:solidFill>
                          <a:latin typeface="Arial" panose="020B0604020202020204" pitchFamily="34" charset="0"/>
                        </a:defRPr>
                      </a:lvl2pPr>
                      <a:lvl3pPr>
                        <a:spcBef>
                          <a:spcPts val="600"/>
                        </a:spcBef>
                        <a:buFont typeface="Arial" panose="020B0604020202020204" pitchFamily="34" charset="0"/>
                        <a:defRPr sz="2000">
                          <a:solidFill>
                            <a:srgbClr val="000000"/>
                          </a:solidFill>
                          <a:latin typeface="Arial" panose="020B0604020202020204" pitchFamily="34" charset="0"/>
                        </a:defRPr>
                      </a:lvl3pPr>
                      <a:lvl4pPr>
                        <a:spcBef>
                          <a:spcPts val="500"/>
                        </a:spcBef>
                        <a:buFont typeface="Arial" panose="020B0604020202020204" pitchFamily="34" charset="0"/>
                        <a:defRPr>
                          <a:solidFill>
                            <a:srgbClr val="000000"/>
                          </a:solidFill>
                          <a:latin typeface="Arial" panose="020B0604020202020204" pitchFamily="34" charset="0"/>
                        </a:defRPr>
                      </a:lvl4pPr>
                      <a:lvl5pPr>
                        <a:spcBef>
                          <a:spcPts val="500"/>
                        </a:spcBef>
                        <a:buFont typeface="Arial" panose="020B0604020202020204" pitchFamily="34" charset="0"/>
                        <a:defRPr>
                          <a:solidFill>
                            <a:srgbClr val="000000"/>
                          </a:solidFill>
                          <a:latin typeface="Arial" panose="020B0604020202020204" pitchFamily="34" charset="0"/>
                        </a:defRPr>
                      </a:lvl5pPr>
                      <a:lvl6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6pPr>
                      <a:lvl7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7pPr>
                      <a:lvl8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8pPr>
                      <a:lvl9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9pPr>
                    </a:lstStyle>
                    <a:p>
                      <a:pPr marL="0" marR="0" lvl="0" indent="0" algn="l" defTabSz="449263" rtl="0" eaLnBrk="1" fontAlgn="base" latinLnBrk="0" hangingPunct="1">
                        <a:lnSpc>
                          <a:spcPct val="93000"/>
                        </a:lnSpc>
                        <a:spcBef>
                          <a:spcPts val="800"/>
                        </a:spcBef>
                        <a:spcAft>
                          <a:spcPct val="0"/>
                        </a:spcAft>
                        <a:buClr>
                          <a:srgbClr val="0099CC"/>
                        </a:buClr>
                        <a:buSzPct val="80000"/>
                        <a:buFont typeface="Wingdings" panose="05000000000000000000" pitchFamily="2" charset="2"/>
                        <a:buNone/>
                        <a:tabLst/>
                      </a:pPr>
                      <a:r>
                        <a:rPr kumimoji="0" lang="fr-FR" altLang="en-US" sz="2400" b="1" i="0" u="none" strike="noStrike" cap="none" normalizeH="0" baseline="0">
                          <a:ln>
                            <a:noFill/>
                          </a:ln>
                          <a:solidFill>
                            <a:srgbClr val="000000"/>
                          </a:solidFill>
                          <a:effectLst/>
                          <a:latin typeface="Arial" panose="020B0604020202020204" pitchFamily="34" charset="0"/>
                        </a:rPr>
                        <a:t>NomAuteur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8175">
                <a:tc>
                  <a:txBody>
                    <a:bodyPr/>
                    <a:lstStyle>
                      <a:lvl1pPr>
                        <a:spcBef>
                          <a:spcPts val="800"/>
                        </a:spcBef>
                        <a:buClr>
                          <a:srgbClr val="0099CC"/>
                        </a:buClr>
                        <a:buSzPct val="80000"/>
                        <a:buFont typeface="Wingdings" panose="05000000000000000000" pitchFamily="2" charset="2"/>
                        <a:defRPr sz="2800">
                          <a:solidFill>
                            <a:srgbClr val="000000"/>
                          </a:solidFill>
                          <a:latin typeface="Arial" panose="020B0604020202020204" pitchFamily="34" charset="0"/>
                        </a:defRPr>
                      </a:lvl1pPr>
                      <a:lvl2pPr>
                        <a:spcBef>
                          <a:spcPts val="700"/>
                        </a:spcBef>
                        <a:buFont typeface="Arial" panose="020B0604020202020204" pitchFamily="34" charset="0"/>
                        <a:defRPr sz="2400">
                          <a:solidFill>
                            <a:srgbClr val="000000"/>
                          </a:solidFill>
                          <a:latin typeface="Arial" panose="020B0604020202020204" pitchFamily="34" charset="0"/>
                        </a:defRPr>
                      </a:lvl2pPr>
                      <a:lvl3pPr>
                        <a:spcBef>
                          <a:spcPts val="600"/>
                        </a:spcBef>
                        <a:buFont typeface="Arial" panose="020B0604020202020204" pitchFamily="34" charset="0"/>
                        <a:defRPr sz="2000">
                          <a:solidFill>
                            <a:srgbClr val="000000"/>
                          </a:solidFill>
                          <a:latin typeface="Arial" panose="020B0604020202020204" pitchFamily="34" charset="0"/>
                        </a:defRPr>
                      </a:lvl3pPr>
                      <a:lvl4pPr>
                        <a:spcBef>
                          <a:spcPts val="500"/>
                        </a:spcBef>
                        <a:buFont typeface="Arial" panose="020B0604020202020204" pitchFamily="34" charset="0"/>
                        <a:defRPr>
                          <a:solidFill>
                            <a:srgbClr val="000000"/>
                          </a:solidFill>
                          <a:latin typeface="Arial" panose="020B0604020202020204" pitchFamily="34" charset="0"/>
                        </a:defRPr>
                      </a:lvl4pPr>
                      <a:lvl5pPr>
                        <a:spcBef>
                          <a:spcPts val="500"/>
                        </a:spcBef>
                        <a:buFont typeface="Arial" panose="020B0604020202020204" pitchFamily="34" charset="0"/>
                        <a:defRPr>
                          <a:solidFill>
                            <a:srgbClr val="000000"/>
                          </a:solidFill>
                          <a:latin typeface="Arial" panose="020B0604020202020204" pitchFamily="34" charset="0"/>
                        </a:defRPr>
                      </a:lvl5pPr>
                      <a:lvl6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6pPr>
                      <a:lvl7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7pPr>
                      <a:lvl8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8pPr>
                      <a:lvl9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9pPr>
                    </a:lstStyle>
                    <a:p>
                      <a:pPr marL="0" marR="0" lvl="0" indent="0" algn="l" defTabSz="449263" rtl="0" eaLnBrk="1" fontAlgn="base" latinLnBrk="0" hangingPunct="1">
                        <a:lnSpc>
                          <a:spcPct val="93000"/>
                        </a:lnSpc>
                        <a:spcBef>
                          <a:spcPts val="800"/>
                        </a:spcBef>
                        <a:spcAft>
                          <a:spcPct val="0"/>
                        </a:spcAft>
                        <a:buClr>
                          <a:srgbClr val="0099CC"/>
                        </a:buClr>
                        <a:buSzPct val="80000"/>
                        <a:buFont typeface="Wingdings" panose="05000000000000000000" pitchFamily="2" charset="2"/>
                        <a:buNone/>
                        <a:tabLst/>
                      </a:pPr>
                      <a:r>
                        <a:rPr kumimoji="0" lang="fr-FR" altLang="en-US" sz="2400" b="0" i="0" u="none" strike="noStrike" cap="none" normalizeH="0" baseline="0">
                          <a:ln>
                            <a:noFill/>
                          </a:ln>
                          <a:solidFill>
                            <a:srgbClr val="00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800"/>
                        </a:spcBef>
                        <a:buClr>
                          <a:srgbClr val="0099CC"/>
                        </a:buClr>
                        <a:buSzPct val="80000"/>
                        <a:buFont typeface="Wingdings" panose="05000000000000000000" pitchFamily="2" charset="2"/>
                        <a:defRPr sz="2800">
                          <a:solidFill>
                            <a:srgbClr val="000000"/>
                          </a:solidFill>
                          <a:latin typeface="Arial" panose="020B0604020202020204" pitchFamily="34" charset="0"/>
                        </a:defRPr>
                      </a:lvl1pPr>
                      <a:lvl2pPr>
                        <a:spcBef>
                          <a:spcPts val="700"/>
                        </a:spcBef>
                        <a:buFont typeface="Arial" panose="020B0604020202020204" pitchFamily="34" charset="0"/>
                        <a:defRPr sz="2400">
                          <a:solidFill>
                            <a:srgbClr val="000000"/>
                          </a:solidFill>
                          <a:latin typeface="Arial" panose="020B0604020202020204" pitchFamily="34" charset="0"/>
                        </a:defRPr>
                      </a:lvl2pPr>
                      <a:lvl3pPr>
                        <a:spcBef>
                          <a:spcPts val="600"/>
                        </a:spcBef>
                        <a:buFont typeface="Arial" panose="020B0604020202020204" pitchFamily="34" charset="0"/>
                        <a:defRPr sz="2000">
                          <a:solidFill>
                            <a:srgbClr val="000000"/>
                          </a:solidFill>
                          <a:latin typeface="Arial" panose="020B0604020202020204" pitchFamily="34" charset="0"/>
                        </a:defRPr>
                      </a:lvl3pPr>
                      <a:lvl4pPr>
                        <a:spcBef>
                          <a:spcPts val="500"/>
                        </a:spcBef>
                        <a:buFont typeface="Arial" panose="020B0604020202020204" pitchFamily="34" charset="0"/>
                        <a:defRPr>
                          <a:solidFill>
                            <a:srgbClr val="000000"/>
                          </a:solidFill>
                          <a:latin typeface="Arial" panose="020B0604020202020204" pitchFamily="34" charset="0"/>
                        </a:defRPr>
                      </a:lvl4pPr>
                      <a:lvl5pPr>
                        <a:spcBef>
                          <a:spcPts val="500"/>
                        </a:spcBef>
                        <a:buFont typeface="Arial" panose="020B0604020202020204" pitchFamily="34" charset="0"/>
                        <a:defRPr>
                          <a:solidFill>
                            <a:srgbClr val="000000"/>
                          </a:solidFill>
                          <a:latin typeface="Arial" panose="020B0604020202020204" pitchFamily="34" charset="0"/>
                        </a:defRPr>
                      </a:lvl5pPr>
                      <a:lvl6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6pPr>
                      <a:lvl7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7pPr>
                      <a:lvl8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8pPr>
                      <a:lvl9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9pPr>
                    </a:lstStyle>
                    <a:p>
                      <a:pPr marL="0" marR="0" lvl="0" indent="0" algn="l" defTabSz="449263" rtl="0" eaLnBrk="1" fontAlgn="base" latinLnBrk="0" hangingPunct="1">
                        <a:lnSpc>
                          <a:spcPct val="93000"/>
                        </a:lnSpc>
                        <a:spcBef>
                          <a:spcPts val="800"/>
                        </a:spcBef>
                        <a:spcAft>
                          <a:spcPct val="0"/>
                        </a:spcAft>
                        <a:buClr>
                          <a:srgbClr val="0099CC"/>
                        </a:buClr>
                        <a:buSzPct val="80000"/>
                        <a:buFont typeface="Wingdings" panose="05000000000000000000" pitchFamily="2" charset="2"/>
                        <a:buNone/>
                        <a:tabLst/>
                      </a:pPr>
                      <a:r>
                        <a:rPr kumimoji="0" lang="fr-FR" altLang="en-US" sz="2400" b="0" i="0" u="none" strike="noStrike" cap="none" normalizeH="0" baseline="0">
                          <a:ln>
                            <a:noFill/>
                          </a:ln>
                          <a:solidFill>
                            <a:srgbClr val="000000"/>
                          </a:solidFill>
                          <a:effectLst/>
                          <a:latin typeface="Arial" panose="020B0604020202020204" pitchFamily="34" charset="0"/>
                        </a:rPr>
                        <a:t>Dupont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5000">
                <a:tc>
                  <a:txBody>
                    <a:bodyPr/>
                    <a:lstStyle>
                      <a:lvl1pPr>
                        <a:spcBef>
                          <a:spcPts val="800"/>
                        </a:spcBef>
                        <a:buClr>
                          <a:srgbClr val="0099CC"/>
                        </a:buClr>
                        <a:buSzPct val="80000"/>
                        <a:buFont typeface="Wingdings" panose="05000000000000000000" pitchFamily="2" charset="2"/>
                        <a:defRPr sz="2800">
                          <a:solidFill>
                            <a:srgbClr val="000000"/>
                          </a:solidFill>
                          <a:latin typeface="Arial" panose="020B0604020202020204" pitchFamily="34" charset="0"/>
                        </a:defRPr>
                      </a:lvl1pPr>
                      <a:lvl2pPr>
                        <a:spcBef>
                          <a:spcPts val="700"/>
                        </a:spcBef>
                        <a:buFont typeface="Arial" panose="020B0604020202020204" pitchFamily="34" charset="0"/>
                        <a:defRPr sz="2400">
                          <a:solidFill>
                            <a:srgbClr val="000000"/>
                          </a:solidFill>
                          <a:latin typeface="Arial" panose="020B0604020202020204" pitchFamily="34" charset="0"/>
                        </a:defRPr>
                      </a:lvl2pPr>
                      <a:lvl3pPr>
                        <a:spcBef>
                          <a:spcPts val="600"/>
                        </a:spcBef>
                        <a:buFont typeface="Arial" panose="020B0604020202020204" pitchFamily="34" charset="0"/>
                        <a:defRPr sz="2000">
                          <a:solidFill>
                            <a:srgbClr val="000000"/>
                          </a:solidFill>
                          <a:latin typeface="Arial" panose="020B0604020202020204" pitchFamily="34" charset="0"/>
                        </a:defRPr>
                      </a:lvl3pPr>
                      <a:lvl4pPr>
                        <a:spcBef>
                          <a:spcPts val="500"/>
                        </a:spcBef>
                        <a:buFont typeface="Arial" panose="020B0604020202020204" pitchFamily="34" charset="0"/>
                        <a:defRPr>
                          <a:solidFill>
                            <a:srgbClr val="000000"/>
                          </a:solidFill>
                          <a:latin typeface="Arial" panose="020B0604020202020204" pitchFamily="34" charset="0"/>
                        </a:defRPr>
                      </a:lvl4pPr>
                      <a:lvl5pPr>
                        <a:spcBef>
                          <a:spcPts val="500"/>
                        </a:spcBef>
                        <a:buFont typeface="Arial" panose="020B0604020202020204" pitchFamily="34" charset="0"/>
                        <a:defRPr>
                          <a:solidFill>
                            <a:srgbClr val="000000"/>
                          </a:solidFill>
                          <a:latin typeface="Arial" panose="020B0604020202020204" pitchFamily="34" charset="0"/>
                        </a:defRPr>
                      </a:lvl5pPr>
                      <a:lvl6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6pPr>
                      <a:lvl7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7pPr>
                      <a:lvl8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8pPr>
                      <a:lvl9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9pPr>
                    </a:lstStyle>
                    <a:p>
                      <a:pPr marL="0" marR="0" lvl="0" indent="0" algn="l" defTabSz="449263" rtl="0" eaLnBrk="1" fontAlgn="base" latinLnBrk="0" hangingPunct="1">
                        <a:lnSpc>
                          <a:spcPct val="93000"/>
                        </a:lnSpc>
                        <a:spcBef>
                          <a:spcPts val="800"/>
                        </a:spcBef>
                        <a:spcAft>
                          <a:spcPct val="0"/>
                        </a:spcAft>
                        <a:buClr>
                          <a:srgbClr val="0099CC"/>
                        </a:buClr>
                        <a:buSzPct val="80000"/>
                        <a:buFont typeface="Wingdings" panose="05000000000000000000" pitchFamily="2" charset="2"/>
                        <a:buNone/>
                        <a:tabLst/>
                      </a:pPr>
                      <a:r>
                        <a:rPr kumimoji="0" lang="fr-FR" altLang="en-US" sz="2400" b="0" i="0" u="none" strike="noStrike" cap="none" normalizeH="0" baseline="0">
                          <a:ln>
                            <a:noFill/>
                          </a:ln>
                          <a:solidFill>
                            <a:srgbClr val="000000"/>
                          </a:solidFill>
                          <a:effectLst/>
                          <a:latin typeface="Arial" panose="020B0604020202020204"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800"/>
                        </a:spcBef>
                        <a:buClr>
                          <a:srgbClr val="0099CC"/>
                        </a:buClr>
                        <a:buSzPct val="80000"/>
                        <a:buFont typeface="Wingdings" panose="05000000000000000000" pitchFamily="2" charset="2"/>
                        <a:defRPr sz="2800">
                          <a:solidFill>
                            <a:srgbClr val="000000"/>
                          </a:solidFill>
                          <a:latin typeface="Arial" panose="020B0604020202020204" pitchFamily="34" charset="0"/>
                        </a:defRPr>
                      </a:lvl1pPr>
                      <a:lvl2pPr>
                        <a:spcBef>
                          <a:spcPts val="700"/>
                        </a:spcBef>
                        <a:buFont typeface="Arial" panose="020B0604020202020204" pitchFamily="34" charset="0"/>
                        <a:defRPr sz="2400">
                          <a:solidFill>
                            <a:srgbClr val="000000"/>
                          </a:solidFill>
                          <a:latin typeface="Arial" panose="020B0604020202020204" pitchFamily="34" charset="0"/>
                        </a:defRPr>
                      </a:lvl2pPr>
                      <a:lvl3pPr>
                        <a:spcBef>
                          <a:spcPts val="600"/>
                        </a:spcBef>
                        <a:buFont typeface="Arial" panose="020B0604020202020204" pitchFamily="34" charset="0"/>
                        <a:defRPr sz="2000">
                          <a:solidFill>
                            <a:srgbClr val="000000"/>
                          </a:solidFill>
                          <a:latin typeface="Arial" panose="020B0604020202020204" pitchFamily="34" charset="0"/>
                        </a:defRPr>
                      </a:lvl3pPr>
                      <a:lvl4pPr>
                        <a:spcBef>
                          <a:spcPts val="500"/>
                        </a:spcBef>
                        <a:buFont typeface="Arial" panose="020B0604020202020204" pitchFamily="34" charset="0"/>
                        <a:defRPr>
                          <a:solidFill>
                            <a:srgbClr val="000000"/>
                          </a:solidFill>
                          <a:latin typeface="Arial" panose="020B0604020202020204" pitchFamily="34" charset="0"/>
                        </a:defRPr>
                      </a:lvl4pPr>
                      <a:lvl5pPr>
                        <a:spcBef>
                          <a:spcPts val="500"/>
                        </a:spcBef>
                        <a:buFont typeface="Arial" panose="020B0604020202020204" pitchFamily="34" charset="0"/>
                        <a:defRPr>
                          <a:solidFill>
                            <a:srgbClr val="000000"/>
                          </a:solidFill>
                          <a:latin typeface="Arial" panose="020B0604020202020204" pitchFamily="34" charset="0"/>
                        </a:defRPr>
                      </a:lvl5pPr>
                      <a:lvl6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6pPr>
                      <a:lvl7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7pPr>
                      <a:lvl8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8pPr>
                      <a:lvl9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9pPr>
                    </a:lstStyle>
                    <a:p>
                      <a:pPr marL="0" marR="0" lvl="0" indent="0" algn="l" defTabSz="449263" rtl="0" eaLnBrk="1" fontAlgn="base" latinLnBrk="0" hangingPunct="1">
                        <a:lnSpc>
                          <a:spcPct val="93000"/>
                        </a:lnSpc>
                        <a:spcBef>
                          <a:spcPts val="800"/>
                        </a:spcBef>
                        <a:spcAft>
                          <a:spcPct val="0"/>
                        </a:spcAft>
                        <a:buClr>
                          <a:srgbClr val="0099CC"/>
                        </a:buClr>
                        <a:buSzPct val="80000"/>
                        <a:buFont typeface="Wingdings" panose="05000000000000000000" pitchFamily="2" charset="2"/>
                        <a:buNone/>
                        <a:tabLst/>
                      </a:pPr>
                      <a:r>
                        <a:rPr kumimoji="0" lang="fr-FR" altLang="en-US" sz="2400" b="0" i="0" u="none" strike="noStrike" cap="none" normalizeH="0" baseline="0" dirty="0">
                          <a:ln>
                            <a:noFill/>
                          </a:ln>
                          <a:solidFill>
                            <a:srgbClr val="000000"/>
                          </a:solidFill>
                          <a:effectLst/>
                          <a:latin typeface="Arial" panose="020B0604020202020204" pitchFamily="34" charset="0"/>
                        </a:rPr>
                        <a:t>Durand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4513">
                <a:tc>
                  <a:txBody>
                    <a:bodyPr/>
                    <a:lstStyle>
                      <a:lvl1pPr>
                        <a:spcBef>
                          <a:spcPts val="800"/>
                        </a:spcBef>
                        <a:buClr>
                          <a:srgbClr val="0099CC"/>
                        </a:buClr>
                        <a:buSzPct val="80000"/>
                        <a:buFont typeface="Wingdings" panose="05000000000000000000" pitchFamily="2" charset="2"/>
                        <a:defRPr sz="2800">
                          <a:solidFill>
                            <a:srgbClr val="000000"/>
                          </a:solidFill>
                          <a:latin typeface="Arial" panose="020B0604020202020204" pitchFamily="34" charset="0"/>
                        </a:defRPr>
                      </a:lvl1pPr>
                      <a:lvl2pPr>
                        <a:spcBef>
                          <a:spcPts val="700"/>
                        </a:spcBef>
                        <a:buFont typeface="Arial" panose="020B0604020202020204" pitchFamily="34" charset="0"/>
                        <a:defRPr sz="2400">
                          <a:solidFill>
                            <a:srgbClr val="000000"/>
                          </a:solidFill>
                          <a:latin typeface="Arial" panose="020B0604020202020204" pitchFamily="34" charset="0"/>
                        </a:defRPr>
                      </a:lvl2pPr>
                      <a:lvl3pPr>
                        <a:spcBef>
                          <a:spcPts val="600"/>
                        </a:spcBef>
                        <a:buFont typeface="Arial" panose="020B0604020202020204" pitchFamily="34" charset="0"/>
                        <a:defRPr sz="2000">
                          <a:solidFill>
                            <a:srgbClr val="000000"/>
                          </a:solidFill>
                          <a:latin typeface="Arial" panose="020B0604020202020204" pitchFamily="34" charset="0"/>
                        </a:defRPr>
                      </a:lvl3pPr>
                      <a:lvl4pPr>
                        <a:spcBef>
                          <a:spcPts val="500"/>
                        </a:spcBef>
                        <a:buFont typeface="Arial" panose="020B0604020202020204" pitchFamily="34" charset="0"/>
                        <a:defRPr>
                          <a:solidFill>
                            <a:srgbClr val="000000"/>
                          </a:solidFill>
                          <a:latin typeface="Arial" panose="020B0604020202020204" pitchFamily="34" charset="0"/>
                        </a:defRPr>
                      </a:lvl4pPr>
                      <a:lvl5pPr>
                        <a:spcBef>
                          <a:spcPts val="500"/>
                        </a:spcBef>
                        <a:buFont typeface="Arial" panose="020B0604020202020204" pitchFamily="34" charset="0"/>
                        <a:defRPr>
                          <a:solidFill>
                            <a:srgbClr val="000000"/>
                          </a:solidFill>
                          <a:latin typeface="Arial" panose="020B0604020202020204" pitchFamily="34" charset="0"/>
                        </a:defRPr>
                      </a:lvl5pPr>
                      <a:lvl6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6pPr>
                      <a:lvl7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7pPr>
                      <a:lvl8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8pPr>
                      <a:lvl9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9pPr>
                    </a:lstStyle>
                    <a:p>
                      <a:pPr marL="0" marR="0" lvl="0" indent="0" algn="l" defTabSz="449263" rtl="0" eaLnBrk="1" fontAlgn="base" latinLnBrk="0" hangingPunct="1">
                        <a:lnSpc>
                          <a:spcPct val="93000"/>
                        </a:lnSpc>
                        <a:spcBef>
                          <a:spcPts val="800"/>
                        </a:spcBef>
                        <a:spcAft>
                          <a:spcPct val="0"/>
                        </a:spcAft>
                        <a:buClr>
                          <a:srgbClr val="0099CC"/>
                        </a:buClr>
                        <a:buSzPct val="80000"/>
                        <a:buFont typeface="Wingdings" panose="05000000000000000000" pitchFamily="2" charset="2"/>
                        <a:buNone/>
                        <a:tabLst/>
                      </a:pPr>
                      <a:r>
                        <a:rPr kumimoji="0" lang="fr-FR" altLang="en-US" sz="2400" b="0" i="0" u="none" strike="noStrike" cap="none" normalizeH="0" baseline="0">
                          <a:ln>
                            <a:noFill/>
                          </a:ln>
                          <a:solidFill>
                            <a:srgbClr val="000000"/>
                          </a:solidFill>
                          <a:effectLst/>
                          <a:latin typeface="Arial" panose="020B0604020202020204"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800"/>
                        </a:spcBef>
                        <a:buClr>
                          <a:srgbClr val="0099CC"/>
                        </a:buClr>
                        <a:buSzPct val="80000"/>
                        <a:buFont typeface="Wingdings" panose="05000000000000000000" pitchFamily="2" charset="2"/>
                        <a:defRPr sz="2800">
                          <a:solidFill>
                            <a:srgbClr val="000000"/>
                          </a:solidFill>
                          <a:latin typeface="Arial" panose="020B0604020202020204" pitchFamily="34" charset="0"/>
                        </a:defRPr>
                      </a:lvl1pPr>
                      <a:lvl2pPr>
                        <a:spcBef>
                          <a:spcPts val="700"/>
                        </a:spcBef>
                        <a:buFont typeface="Arial" panose="020B0604020202020204" pitchFamily="34" charset="0"/>
                        <a:defRPr sz="2400">
                          <a:solidFill>
                            <a:srgbClr val="000000"/>
                          </a:solidFill>
                          <a:latin typeface="Arial" panose="020B0604020202020204" pitchFamily="34" charset="0"/>
                        </a:defRPr>
                      </a:lvl2pPr>
                      <a:lvl3pPr>
                        <a:spcBef>
                          <a:spcPts val="600"/>
                        </a:spcBef>
                        <a:buFont typeface="Arial" panose="020B0604020202020204" pitchFamily="34" charset="0"/>
                        <a:defRPr sz="2000">
                          <a:solidFill>
                            <a:srgbClr val="000000"/>
                          </a:solidFill>
                          <a:latin typeface="Arial" panose="020B0604020202020204" pitchFamily="34" charset="0"/>
                        </a:defRPr>
                      </a:lvl3pPr>
                      <a:lvl4pPr>
                        <a:spcBef>
                          <a:spcPts val="500"/>
                        </a:spcBef>
                        <a:buFont typeface="Arial" panose="020B0604020202020204" pitchFamily="34" charset="0"/>
                        <a:defRPr>
                          <a:solidFill>
                            <a:srgbClr val="000000"/>
                          </a:solidFill>
                          <a:latin typeface="Arial" panose="020B0604020202020204" pitchFamily="34" charset="0"/>
                        </a:defRPr>
                      </a:lvl4pPr>
                      <a:lvl5pPr>
                        <a:spcBef>
                          <a:spcPts val="500"/>
                        </a:spcBef>
                        <a:buFont typeface="Arial" panose="020B0604020202020204" pitchFamily="34" charset="0"/>
                        <a:defRPr>
                          <a:solidFill>
                            <a:srgbClr val="000000"/>
                          </a:solidFill>
                          <a:latin typeface="Arial" panose="020B0604020202020204" pitchFamily="34" charset="0"/>
                        </a:defRPr>
                      </a:lvl5pPr>
                      <a:lvl6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6pPr>
                      <a:lvl7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7pPr>
                      <a:lvl8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8pPr>
                      <a:lvl9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9pPr>
                    </a:lstStyle>
                    <a:p>
                      <a:pPr marL="0" marR="0" lvl="0" indent="0" algn="l" defTabSz="449263" rtl="0" eaLnBrk="1" fontAlgn="base" latinLnBrk="0" hangingPunct="1">
                        <a:lnSpc>
                          <a:spcPct val="93000"/>
                        </a:lnSpc>
                        <a:spcBef>
                          <a:spcPts val="800"/>
                        </a:spcBef>
                        <a:spcAft>
                          <a:spcPct val="0"/>
                        </a:spcAft>
                        <a:buClr>
                          <a:srgbClr val="0099CC"/>
                        </a:buClr>
                        <a:buSzPct val="80000"/>
                        <a:buFont typeface="Wingdings" panose="05000000000000000000" pitchFamily="2" charset="2"/>
                        <a:buNone/>
                        <a:tabLst/>
                      </a:pPr>
                      <a:r>
                        <a:rPr kumimoji="0" lang="fr-FR" altLang="en-US" sz="2400" b="0" i="0" u="none" strike="noStrike" cap="none" normalizeH="0" baseline="0" dirty="0">
                          <a:ln>
                            <a:noFill/>
                          </a:ln>
                          <a:solidFill>
                            <a:srgbClr val="000000"/>
                          </a:solidFill>
                          <a:effectLst/>
                          <a:latin typeface="Arial" panose="020B0604020202020204" pitchFamily="34" charset="0"/>
                        </a:rPr>
                        <a:t>Martin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 name="Text Box 27">
            <a:extLst>
              <a:ext uri="{FF2B5EF4-FFF2-40B4-BE49-F238E27FC236}">
                <a16:creationId xmlns:a16="http://schemas.microsoft.com/office/drawing/2014/main" id="{9229D428-3562-34D1-261B-9A90BFF602C1}"/>
              </a:ext>
            </a:extLst>
          </p:cNvPr>
          <p:cNvSpPr txBox="1">
            <a:spLocks noChangeArrowheads="1"/>
          </p:cNvSpPr>
          <p:nvPr/>
        </p:nvSpPr>
        <p:spPr bwMode="auto">
          <a:xfrm>
            <a:off x="3077699" y="2046832"/>
            <a:ext cx="852487" cy="441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r>
              <a:rPr lang="fr-FR" altLang="en-US">
                <a:solidFill>
                  <a:schemeClr val="tx1"/>
                </a:solidFill>
              </a:rPr>
              <a:t>Livre</a:t>
            </a:r>
          </a:p>
        </p:txBody>
      </p:sp>
      <p:sp>
        <p:nvSpPr>
          <p:cNvPr id="8" name="Text Box 63">
            <a:extLst>
              <a:ext uri="{FF2B5EF4-FFF2-40B4-BE49-F238E27FC236}">
                <a16:creationId xmlns:a16="http://schemas.microsoft.com/office/drawing/2014/main" id="{646DD1D2-58B0-F45E-8D34-83006EDB3A37}"/>
              </a:ext>
            </a:extLst>
          </p:cNvPr>
          <p:cNvSpPr txBox="1">
            <a:spLocks noChangeArrowheads="1"/>
          </p:cNvSpPr>
          <p:nvPr/>
        </p:nvSpPr>
        <p:spPr bwMode="auto">
          <a:xfrm>
            <a:off x="7325849" y="1830932"/>
            <a:ext cx="1223962" cy="441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spcBef>
                <a:spcPct val="50000"/>
              </a:spcBef>
            </a:pPr>
            <a:r>
              <a:rPr lang="fr-FR" altLang="en-US">
                <a:solidFill>
                  <a:schemeClr val="tx1"/>
                </a:solidFill>
              </a:rPr>
              <a:t>Auteur</a:t>
            </a:r>
          </a:p>
        </p:txBody>
      </p:sp>
      <p:sp>
        <p:nvSpPr>
          <p:cNvPr id="9" name="Text Box 64">
            <a:extLst>
              <a:ext uri="{FF2B5EF4-FFF2-40B4-BE49-F238E27FC236}">
                <a16:creationId xmlns:a16="http://schemas.microsoft.com/office/drawing/2014/main" id="{24218D70-00E0-F26F-355D-A09267C13632}"/>
              </a:ext>
            </a:extLst>
          </p:cNvPr>
          <p:cNvSpPr txBox="1">
            <a:spLocks noChangeArrowheads="1"/>
          </p:cNvSpPr>
          <p:nvPr/>
        </p:nvSpPr>
        <p:spPr bwMode="auto">
          <a:xfrm>
            <a:off x="2754336" y="4595487"/>
            <a:ext cx="2735262" cy="4318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spcBef>
                <a:spcPct val="50000"/>
              </a:spcBef>
            </a:pPr>
            <a:endParaRPr lang="fr-FR" altLang="en-US"/>
          </a:p>
        </p:txBody>
      </p:sp>
      <p:graphicFrame>
        <p:nvGraphicFramePr>
          <p:cNvPr id="10" name="Group 99">
            <a:extLst>
              <a:ext uri="{FF2B5EF4-FFF2-40B4-BE49-F238E27FC236}">
                <a16:creationId xmlns:a16="http://schemas.microsoft.com/office/drawing/2014/main" id="{779D3FD2-D862-ED2F-3E74-0822874D4104}"/>
              </a:ext>
            </a:extLst>
          </p:cNvPr>
          <p:cNvGraphicFramePr>
            <a:graphicFrameLocks/>
          </p:cNvGraphicFramePr>
          <p:nvPr>
            <p:extLst>
              <p:ext uri="{D42A27DB-BD31-4B8C-83A1-F6EECF244321}">
                <p14:modId xmlns:p14="http://schemas.microsoft.com/office/powerpoint/2010/main" val="2076283479"/>
              </p:ext>
            </p:extLst>
          </p:nvPr>
        </p:nvGraphicFramePr>
        <p:xfrm>
          <a:off x="2106636" y="4738362"/>
          <a:ext cx="2990850" cy="1778000"/>
        </p:xfrm>
        <a:graphic>
          <a:graphicData uri="http://schemas.openxmlformats.org/drawingml/2006/table">
            <a:tbl>
              <a:tblPr/>
              <a:tblGrid>
                <a:gridCol w="1357312">
                  <a:extLst>
                    <a:ext uri="{9D8B030D-6E8A-4147-A177-3AD203B41FA5}">
                      <a16:colId xmlns:a16="http://schemas.microsoft.com/office/drawing/2014/main" val="20000"/>
                    </a:ext>
                  </a:extLst>
                </a:gridCol>
                <a:gridCol w="1633538">
                  <a:extLst>
                    <a:ext uri="{9D8B030D-6E8A-4147-A177-3AD203B41FA5}">
                      <a16:colId xmlns:a16="http://schemas.microsoft.com/office/drawing/2014/main" val="20001"/>
                    </a:ext>
                  </a:extLst>
                </a:gridCol>
              </a:tblGrid>
              <a:tr h="431846">
                <a:tc>
                  <a:txBody>
                    <a:bodyPr/>
                    <a:lstStyle>
                      <a:lvl1pPr>
                        <a:spcBef>
                          <a:spcPts val="800"/>
                        </a:spcBef>
                        <a:buClr>
                          <a:srgbClr val="0099CC"/>
                        </a:buClr>
                        <a:buSzPct val="80000"/>
                        <a:buFont typeface="Wingdings" panose="05000000000000000000" pitchFamily="2" charset="2"/>
                        <a:defRPr sz="2800">
                          <a:solidFill>
                            <a:srgbClr val="000000"/>
                          </a:solidFill>
                          <a:latin typeface="Arial" panose="020B0604020202020204" pitchFamily="34" charset="0"/>
                        </a:defRPr>
                      </a:lvl1pPr>
                      <a:lvl2pPr>
                        <a:spcBef>
                          <a:spcPts val="700"/>
                        </a:spcBef>
                        <a:buFont typeface="Arial" panose="020B0604020202020204" pitchFamily="34" charset="0"/>
                        <a:defRPr sz="2400">
                          <a:solidFill>
                            <a:srgbClr val="000000"/>
                          </a:solidFill>
                          <a:latin typeface="Arial" panose="020B0604020202020204" pitchFamily="34" charset="0"/>
                        </a:defRPr>
                      </a:lvl2pPr>
                      <a:lvl3pPr>
                        <a:spcBef>
                          <a:spcPts val="600"/>
                        </a:spcBef>
                        <a:buFont typeface="Arial" panose="020B0604020202020204" pitchFamily="34" charset="0"/>
                        <a:defRPr sz="2000">
                          <a:solidFill>
                            <a:srgbClr val="000000"/>
                          </a:solidFill>
                          <a:latin typeface="Arial" panose="020B0604020202020204" pitchFamily="34" charset="0"/>
                        </a:defRPr>
                      </a:lvl3pPr>
                      <a:lvl4pPr>
                        <a:spcBef>
                          <a:spcPts val="500"/>
                        </a:spcBef>
                        <a:buFont typeface="Arial" panose="020B0604020202020204" pitchFamily="34" charset="0"/>
                        <a:defRPr>
                          <a:solidFill>
                            <a:srgbClr val="000000"/>
                          </a:solidFill>
                          <a:latin typeface="Arial" panose="020B0604020202020204" pitchFamily="34" charset="0"/>
                        </a:defRPr>
                      </a:lvl4pPr>
                      <a:lvl5pPr>
                        <a:spcBef>
                          <a:spcPts val="500"/>
                        </a:spcBef>
                        <a:buFont typeface="Arial" panose="020B0604020202020204" pitchFamily="34" charset="0"/>
                        <a:defRPr>
                          <a:solidFill>
                            <a:srgbClr val="000000"/>
                          </a:solidFill>
                          <a:latin typeface="Arial" panose="020B0604020202020204" pitchFamily="34" charset="0"/>
                        </a:defRPr>
                      </a:lvl5pPr>
                      <a:lvl6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6pPr>
                      <a:lvl7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7pPr>
                      <a:lvl8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8pPr>
                      <a:lvl9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9pPr>
                    </a:lstStyle>
                    <a:p>
                      <a:pPr marL="0" marR="0" lvl="0" indent="0" algn="l" defTabSz="449263" rtl="0" eaLnBrk="1" fontAlgn="base" latinLnBrk="0" hangingPunct="1">
                        <a:lnSpc>
                          <a:spcPct val="93000"/>
                        </a:lnSpc>
                        <a:spcBef>
                          <a:spcPts val="800"/>
                        </a:spcBef>
                        <a:spcAft>
                          <a:spcPct val="0"/>
                        </a:spcAft>
                        <a:buClr>
                          <a:srgbClr val="0099CC"/>
                        </a:buClr>
                        <a:buSzPct val="80000"/>
                        <a:buFont typeface="Wingdings" panose="05000000000000000000" pitchFamily="2" charset="2"/>
                        <a:buNone/>
                        <a:tabLst/>
                      </a:pPr>
                      <a:r>
                        <a:rPr kumimoji="0" lang="fr-FR" altLang="en-US" sz="2400" b="1" i="0" u="none" strike="noStrike" cap="none" normalizeH="0" baseline="0">
                          <a:ln>
                            <a:noFill/>
                          </a:ln>
                          <a:solidFill>
                            <a:srgbClr val="000000"/>
                          </a:solidFill>
                          <a:effectLst/>
                          <a:latin typeface="Arial" panose="020B0604020202020204" pitchFamily="34" charset="0"/>
                        </a:rPr>
                        <a:t>N°Livre</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800"/>
                        </a:spcBef>
                        <a:buClr>
                          <a:srgbClr val="0099CC"/>
                        </a:buClr>
                        <a:buSzPct val="80000"/>
                        <a:buFont typeface="Wingdings" panose="05000000000000000000" pitchFamily="2" charset="2"/>
                        <a:defRPr sz="2800">
                          <a:solidFill>
                            <a:srgbClr val="000000"/>
                          </a:solidFill>
                          <a:latin typeface="Arial" panose="020B0604020202020204" pitchFamily="34" charset="0"/>
                        </a:defRPr>
                      </a:lvl1pPr>
                      <a:lvl2pPr>
                        <a:spcBef>
                          <a:spcPts val="700"/>
                        </a:spcBef>
                        <a:buFont typeface="Arial" panose="020B0604020202020204" pitchFamily="34" charset="0"/>
                        <a:defRPr sz="2400">
                          <a:solidFill>
                            <a:srgbClr val="000000"/>
                          </a:solidFill>
                          <a:latin typeface="Arial" panose="020B0604020202020204" pitchFamily="34" charset="0"/>
                        </a:defRPr>
                      </a:lvl2pPr>
                      <a:lvl3pPr>
                        <a:spcBef>
                          <a:spcPts val="600"/>
                        </a:spcBef>
                        <a:buFont typeface="Arial" panose="020B0604020202020204" pitchFamily="34" charset="0"/>
                        <a:defRPr sz="2000">
                          <a:solidFill>
                            <a:srgbClr val="000000"/>
                          </a:solidFill>
                          <a:latin typeface="Arial" panose="020B0604020202020204" pitchFamily="34" charset="0"/>
                        </a:defRPr>
                      </a:lvl3pPr>
                      <a:lvl4pPr>
                        <a:spcBef>
                          <a:spcPts val="500"/>
                        </a:spcBef>
                        <a:buFont typeface="Arial" panose="020B0604020202020204" pitchFamily="34" charset="0"/>
                        <a:defRPr>
                          <a:solidFill>
                            <a:srgbClr val="000000"/>
                          </a:solidFill>
                          <a:latin typeface="Arial" panose="020B0604020202020204" pitchFamily="34" charset="0"/>
                        </a:defRPr>
                      </a:lvl4pPr>
                      <a:lvl5pPr>
                        <a:spcBef>
                          <a:spcPts val="500"/>
                        </a:spcBef>
                        <a:buFont typeface="Arial" panose="020B0604020202020204" pitchFamily="34" charset="0"/>
                        <a:defRPr>
                          <a:solidFill>
                            <a:srgbClr val="000000"/>
                          </a:solidFill>
                          <a:latin typeface="Arial" panose="020B0604020202020204" pitchFamily="34" charset="0"/>
                        </a:defRPr>
                      </a:lvl5pPr>
                      <a:lvl6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6pPr>
                      <a:lvl7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7pPr>
                      <a:lvl8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8pPr>
                      <a:lvl9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9pPr>
                    </a:lstStyle>
                    <a:p>
                      <a:pPr marL="0" marR="0" lvl="0" indent="0" algn="l" defTabSz="449263" rtl="0" eaLnBrk="1" fontAlgn="base" latinLnBrk="0" hangingPunct="1">
                        <a:lnSpc>
                          <a:spcPct val="93000"/>
                        </a:lnSpc>
                        <a:spcBef>
                          <a:spcPts val="800"/>
                        </a:spcBef>
                        <a:spcAft>
                          <a:spcPct val="0"/>
                        </a:spcAft>
                        <a:buClr>
                          <a:srgbClr val="0099CC"/>
                        </a:buClr>
                        <a:buSzPct val="80000"/>
                        <a:buFont typeface="Wingdings" panose="05000000000000000000" pitchFamily="2" charset="2"/>
                        <a:buNone/>
                        <a:tabLst/>
                      </a:pPr>
                      <a:r>
                        <a:rPr kumimoji="0" lang="fr-FR" altLang="en-US" sz="2400" b="1" i="0" u="none" strike="noStrike" cap="none" normalizeH="0" baseline="0">
                          <a:ln>
                            <a:noFill/>
                          </a:ln>
                          <a:solidFill>
                            <a:srgbClr val="000000"/>
                          </a:solidFill>
                          <a:effectLst/>
                          <a:latin typeface="Arial" panose="020B0604020202020204" pitchFamily="34" charset="0"/>
                        </a:rPr>
                        <a:t>N°Auteur</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9311">
                <a:tc>
                  <a:txBody>
                    <a:bodyPr/>
                    <a:lstStyle>
                      <a:lvl1pPr>
                        <a:spcBef>
                          <a:spcPts val="800"/>
                        </a:spcBef>
                        <a:buClr>
                          <a:srgbClr val="0099CC"/>
                        </a:buClr>
                        <a:buSzPct val="80000"/>
                        <a:buFont typeface="Wingdings" panose="05000000000000000000" pitchFamily="2" charset="2"/>
                        <a:defRPr sz="2800">
                          <a:solidFill>
                            <a:srgbClr val="000000"/>
                          </a:solidFill>
                          <a:latin typeface="Arial" panose="020B0604020202020204" pitchFamily="34" charset="0"/>
                        </a:defRPr>
                      </a:lvl1pPr>
                      <a:lvl2pPr>
                        <a:spcBef>
                          <a:spcPts val="700"/>
                        </a:spcBef>
                        <a:buFont typeface="Arial" panose="020B0604020202020204" pitchFamily="34" charset="0"/>
                        <a:defRPr sz="2400">
                          <a:solidFill>
                            <a:srgbClr val="000000"/>
                          </a:solidFill>
                          <a:latin typeface="Arial" panose="020B0604020202020204" pitchFamily="34" charset="0"/>
                        </a:defRPr>
                      </a:lvl2pPr>
                      <a:lvl3pPr>
                        <a:spcBef>
                          <a:spcPts val="600"/>
                        </a:spcBef>
                        <a:buFont typeface="Arial" panose="020B0604020202020204" pitchFamily="34" charset="0"/>
                        <a:defRPr sz="2000">
                          <a:solidFill>
                            <a:srgbClr val="000000"/>
                          </a:solidFill>
                          <a:latin typeface="Arial" panose="020B0604020202020204" pitchFamily="34" charset="0"/>
                        </a:defRPr>
                      </a:lvl3pPr>
                      <a:lvl4pPr>
                        <a:spcBef>
                          <a:spcPts val="500"/>
                        </a:spcBef>
                        <a:buFont typeface="Arial" panose="020B0604020202020204" pitchFamily="34" charset="0"/>
                        <a:defRPr>
                          <a:solidFill>
                            <a:srgbClr val="000000"/>
                          </a:solidFill>
                          <a:latin typeface="Arial" panose="020B0604020202020204" pitchFamily="34" charset="0"/>
                        </a:defRPr>
                      </a:lvl4pPr>
                      <a:lvl5pPr>
                        <a:spcBef>
                          <a:spcPts val="500"/>
                        </a:spcBef>
                        <a:buFont typeface="Arial" panose="020B0604020202020204" pitchFamily="34" charset="0"/>
                        <a:defRPr>
                          <a:solidFill>
                            <a:srgbClr val="000000"/>
                          </a:solidFill>
                          <a:latin typeface="Arial" panose="020B0604020202020204" pitchFamily="34" charset="0"/>
                        </a:defRPr>
                      </a:lvl5pPr>
                      <a:lvl6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6pPr>
                      <a:lvl7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7pPr>
                      <a:lvl8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8pPr>
                      <a:lvl9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9pPr>
                    </a:lstStyle>
                    <a:p>
                      <a:pPr marL="0" marR="0" lvl="0" indent="0" algn="l" defTabSz="449263" rtl="0" eaLnBrk="1" fontAlgn="base" latinLnBrk="0" hangingPunct="1">
                        <a:lnSpc>
                          <a:spcPct val="93000"/>
                        </a:lnSpc>
                        <a:spcBef>
                          <a:spcPts val="800"/>
                        </a:spcBef>
                        <a:spcAft>
                          <a:spcPct val="0"/>
                        </a:spcAft>
                        <a:buClr>
                          <a:srgbClr val="0099CC"/>
                        </a:buClr>
                        <a:buSzPct val="80000"/>
                        <a:buFont typeface="Wingdings" panose="05000000000000000000" pitchFamily="2" charset="2"/>
                        <a:buNone/>
                        <a:tabLst/>
                      </a:pPr>
                      <a:r>
                        <a:rPr kumimoji="0" lang="fr-FR" altLang="en-US" sz="2400" b="0" i="0" u="none" strike="noStrike" cap="none" normalizeH="0" baseline="0">
                          <a:ln>
                            <a:noFill/>
                          </a:ln>
                          <a:solidFill>
                            <a:srgbClr val="000000"/>
                          </a:solidFill>
                          <a:effectLst/>
                          <a:latin typeface="Arial" panose="020B0604020202020204" pitchFamily="34" charset="0"/>
                        </a:rPr>
                        <a:t>10</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800"/>
                        </a:spcBef>
                        <a:buClr>
                          <a:srgbClr val="0099CC"/>
                        </a:buClr>
                        <a:buSzPct val="80000"/>
                        <a:buFont typeface="Wingdings" panose="05000000000000000000" pitchFamily="2" charset="2"/>
                        <a:defRPr sz="2800">
                          <a:solidFill>
                            <a:srgbClr val="000000"/>
                          </a:solidFill>
                          <a:latin typeface="Arial" panose="020B0604020202020204" pitchFamily="34" charset="0"/>
                        </a:defRPr>
                      </a:lvl1pPr>
                      <a:lvl2pPr>
                        <a:spcBef>
                          <a:spcPts val="700"/>
                        </a:spcBef>
                        <a:buFont typeface="Arial" panose="020B0604020202020204" pitchFamily="34" charset="0"/>
                        <a:defRPr sz="2400">
                          <a:solidFill>
                            <a:srgbClr val="000000"/>
                          </a:solidFill>
                          <a:latin typeface="Arial" panose="020B0604020202020204" pitchFamily="34" charset="0"/>
                        </a:defRPr>
                      </a:lvl2pPr>
                      <a:lvl3pPr>
                        <a:spcBef>
                          <a:spcPts val="600"/>
                        </a:spcBef>
                        <a:buFont typeface="Arial" panose="020B0604020202020204" pitchFamily="34" charset="0"/>
                        <a:defRPr sz="2000">
                          <a:solidFill>
                            <a:srgbClr val="000000"/>
                          </a:solidFill>
                          <a:latin typeface="Arial" panose="020B0604020202020204" pitchFamily="34" charset="0"/>
                        </a:defRPr>
                      </a:lvl3pPr>
                      <a:lvl4pPr>
                        <a:spcBef>
                          <a:spcPts val="500"/>
                        </a:spcBef>
                        <a:buFont typeface="Arial" panose="020B0604020202020204" pitchFamily="34" charset="0"/>
                        <a:defRPr>
                          <a:solidFill>
                            <a:srgbClr val="000000"/>
                          </a:solidFill>
                          <a:latin typeface="Arial" panose="020B0604020202020204" pitchFamily="34" charset="0"/>
                        </a:defRPr>
                      </a:lvl4pPr>
                      <a:lvl5pPr>
                        <a:spcBef>
                          <a:spcPts val="500"/>
                        </a:spcBef>
                        <a:buFont typeface="Arial" panose="020B0604020202020204" pitchFamily="34" charset="0"/>
                        <a:defRPr>
                          <a:solidFill>
                            <a:srgbClr val="000000"/>
                          </a:solidFill>
                          <a:latin typeface="Arial" panose="020B0604020202020204" pitchFamily="34" charset="0"/>
                        </a:defRPr>
                      </a:lvl5pPr>
                      <a:lvl6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6pPr>
                      <a:lvl7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7pPr>
                      <a:lvl8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8pPr>
                      <a:lvl9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9pPr>
                    </a:lstStyle>
                    <a:p>
                      <a:pPr marL="0" marR="0" lvl="0" indent="0" algn="l" defTabSz="449263" rtl="0" eaLnBrk="1" fontAlgn="base" latinLnBrk="0" hangingPunct="1">
                        <a:lnSpc>
                          <a:spcPct val="93000"/>
                        </a:lnSpc>
                        <a:spcBef>
                          <a:spcPts val="800"/>
                        </a:spcBef>
                        <a:spcAft>
                          <a:spcPct val="0"/>
                        </a:spcAft>
                        <a:buClr>
                          <a:srgbClr val="0099CC"/>
                        </a:buClr>
                        <a:buSzPct val="80000"/>
                        <a:buFont typeface="Wingdings" panose="05000000000000000000" pitchFamily="2" charset="2"/>
                        <a:buNone/>
                        <a:tabLst/>
                      </a:pPr>
                      <a:r>
                        <a:rPr kumimoji="0" lang="fr-FR" altLang="en-US" sz="2400" b="0" i="0" u="none" strike="noStrike" cap="none" normalizeH="0" baseline="0">
                          <a:ln>
                            <a:noFill/>
                          </a:ln>
                          <a:solidFill>
                            <a:srgbClr val="000000"/>
                          </a:solidFill>
                          <a:effectLst/>
                          <a:latin typeface="Arial" panose="020B0604020202020204" pitchFamily="34" charset="0"/>
                        </a:rPr>
                        <a:t>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5187">
                <a:tc>
                  <a:txBody>
                    <a:bodyPr/>
                    <a:lstStyle>
                      <a:lvl1pPr>
                        <a:spcBef>
                          <a:spcPts val="800"/>
                        </a:spcBef>
                        <a:buClr>
                          <a:srgbClr val="0099CC"/>
                        </a:buClr>
                        <a:buSzPct val="80000"/>
                        <a:buFont typeface="Wingdings" panose="05000000000000000000" pitchFamily="2" charset="2"/>
                        <a:defRPr sz="2800">
                          <a:solidFill>
                            <a:srgbClr val="000000"/>
                          </a:solidFill>
                          <a:latin typeface="Arial" panose="020B0604020202020204" pitchFamily="34" charset="0"/>
                        </a:defRPr>
                      </a:lvl1pPr>
                      <a:lvl2pPr>
                        <a:spcBef>
                          <a:spcPts val="700"/>
                        </a:spcBef>
                        <a:buFont typeface="Arial" panose="020B0604020202020204" pitchFamily="34" charset="0"/>
                        <a:defRPr sz="2400">
                          <a:solidFill>
                            <a:srgbClr val="000000"/>
                          </a:solidFill>
                          <a:latin typeface="Arial" panose="020B0604020202020204" pitchFamily="34" charset="0"/>
                        </a:defRPr>
                      </a:lvl2pPr>
                      <a:lvl3pPr>
                        <a:spcBef>
                          <a:spcPts val="600"/>
                        </a:spcBef>
                        <a:buFont typeface="Arial" panose="020B0604020202020204" pitchFamily="34" charset="0"/>
                        <a:defRPr sz="2000">
                          <a:solidFill>
                            <a:srgbClr val="000000"/>
                          </a:solidFill>
                          <a:latin typeface="Arial" panose="020B0604020202020204" pitchFamily="34" charset="0"/>
                        </a:defRPr>
                      </a:lvl3pPr>
                      <a:lvl4pPr>
                        <a:spcBef>
                          <a:spcPts val="500"/>
                        </a:spcBef>
                        <a:buFont typeface="Arial" panose="020B0604020202020204" pitchFamily="34" charset="0"/>
                        <a:defRPr>
                          <a:solidFill>
                            <a:srgbClr val="000000"/>
                          </a:solidFill>
                          <a:latin typeface="Arial" panose="020B0604020202020204" pitchFamily="34" charset="0"/>
                        </a:defRPr>
                      </a:lvl4pPr>
                      <a:lvl5pPr>
                        <a:spcBef>
                          <a:spcPts val="500"/>
                        </a:spcBef>
                        <a:buFont typeface="Arial" panose="020B0604020202020204" pitchFamily="34" charset="0"/>
                        <a:defRPr>
                          <a:solidFill>
                            <a:srgbClr val="000000"/>
                          </a:solidFill>
                          <a:latin typeface="Arial" panose="020B0604020202020204" pitchFamily="34" charset="0"/>
                        </a:defRPr>
                      </a:lvl5pPr>
                      <a:lvl6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6pPr>
                      <a:lvl7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7pPr>
                      <a:lvl8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8pPr>
                      <a:lvl9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9pPr>
                    </a:lstStyle>
                    <a:p>
                      <a:pPr marL="0" marR="0" lvl="0" indent="0" algn="l" defTabSz="449263" rtl="0" eaLnBrk="1" fontAlgn="base" latinLnBrk="0" hangingPunct="1">
                        <a:lnSpc>
                          <a:spcPct val="93000"/>
                        </a:lnSpc>
                        <a:spcBef>
                          <a:spcPts val="800"/>
                        </a:spcBef>
                        <a:spcAft>
                          <a:spcPct val="0"/>
                        </a:spcAft>
                        <a:buClr>
                          <a:srgbClr val="0099CC"/>
                        </a:buClr>
                        <a:buSzPct val="80000"/>
                        <a:buFont typeface="Wingdings" panose="05000000000000000000" pitchFamily="2" charset="2"/>
                        <a:buNone/>
                        <a:tabLst/>
                      </a:pPr>
                      <a:r>
                        <a:rPr kumimoji="0" lang="fr-FR" altLang="en-US" sz="2400" b="0" i="0" u="none" strike="noStrike" cap="none" normalizeH="0" baseline="0">
                          <a:ln>
                            <a:noFill/>
                          </a:ln>
                          <a:solidFill>
                            <a:srgbClr val="000000"/>
                          </a:solidFill>
                          <a:effectLst/>
                          <a:latin typeface="Arial" panose="020B0604020202020204" pitchFamily="34" charset="0"/>
                        </a:rPr>
                        <a:t>25</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800"/>
                        </a:spcBef>
                        <a:buClr>
                          <a:srgbClr val="0099CC"/>
                        </a:buClr>
                        <a:buSzPct val="80000"/>
                        <a:buFont typeface="Wingdings" panose="05000000000000000000" pitchFamily="2" charset="2"/>
                        <a:defRPr sz="2800">
                          <a:solidFill>
                            <a:srgbClr val="000000"/>
                          </a:solidFill>
                          <a:latin typeface="Arial" panose="020B0604020202020204" pitchFamily="34" charset="0"/>
                        </a:defRPr>
                      </a:lvl1pPr>
                      <a:lvl2pPr>
                        <a:spcBef>
                          <a:spcPts val="700"/>
                        </a:spcBef>
                        <a:buFont typeface="Arial" panose="020B0604020202020204" pitchFamily="34" charset="0"/>
                        <a:defRPr sz="2400">
                          <a:solidFill>
                            <a:srgbClr val="000000"/>
                          </a:solidFill>
                          <a:latin typeface="Arial" panose="020B0604020202020204" pitchFamily="34" charset="0"/>
                        </a:defRPr>
                      </a:lvl2pPr>
                      <a:lvl3pPr>
                        <a:spcBef>
                          <a:spcPts val="600"/>
                        </a:spcBef>
                        <a:buFont typeface="Arial" panose="020B0604020202020204" pitchFamily="34" charset="0"/>
                        <a:defRPr sz="2000">
                          <a:solidFill>
                            <a:srgbClr val="000000"/>
                          </a:solidFill>
                          <a:latin typeface="Arial" panose="020B0604020202020204" pitchFamily="34" charset="0"/>
                        </a:defRPr>
                      </a:lvl3pPr>
                      <a:lvl4pPr>
                        <a:spcBef>
                          <a:spcPts val="500"/>
                        </a:spcBef>
                        <a:buFont typeface="Arial" panose="020B0604020202020204" pitchFamily="34" charset="0"/>
                        <a:defRPr>
                          <a:solidFill>
                            <a:srgbClr val="000000"/>
                          </a:solidFill>
                          <a:latin typeface="Arial" panose="020B0604020202020204" pitchFamily="34" charset="0"/>
                        </a:defRPr>
                      </a:lvl4pPr>
                      <a:lvl5pPr>
                        <a:spcBef>
                          <a:spcPts val="500"/>
                        </a:spcBef>
                        <a:buFont typeface="Arial" panose="020B0604020202020204" pitchFamily="34" charset="0"/>
                        <a:defRPr>
                          <a:solidFill>
                            <a:srgbClr val="000000"/>
                          </a:solidFill>
                          <a:latin typeface="Arial" panose="020B0604020202020204" pitchFamily="34" charset="0"/>
                        </a:defRPr>
                      </a:lvl5pPr>
                      <a:lvl6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6pPr>
                      <a:lvl7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7pPr>
                      <a:lvl8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8pPr>
                      <a:lvl9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9pPr>
                    </a:lstStyle>
                    <a:p>
                      <a:pPr marL="0" marR="0" lvl="0" indent="0" algn="l" defTabSz="449263" rtl="0" eaLnBrk="1" fontAlgn="base" latinLnBrk="0" hangingPunct="1">
                        <a:lnSpc>
                          <a:spcPct val="93000"/>
                        </a:lnSpc>
                        <a:spcBef>
                          <a:spcPts val="800"/>
                        </a:spcBef>
                        <a:spcAft>
                          <a:spcPct val="0"/>
                        </a:spcAft>
                        <a:buClr>
                          <a:srgbClr val="0099CC"/>
                        </a:buClr>
                        <a:buSzPct val="80000"/>
                        <a:buFont typeface="Wingdings" panose="05000000000000000000" pitchFamily="2" charset="2"/>
                        <a:buNone/>
                        <a:tabLst/>
                      </a:pPr>
                      <a:r>
                        <a:rPr kumimoji="0" lang="fr-FR" altLang="en-US" sz="2400" b="0" i="0" u="none" strike="noStrike" cap="none" normalizeH="0" baseline="0">
                          <a:ln>
                            <a:noFill/>
                          </a:ln>
                          <a:solidFill>
                            <a:srgbClr val="000000"/>
                          </a:solidFill>
                          <a:effectLst/>
                          <a:latin typeface="Arial" panose="020B0604020202020204" pitchFamily="34" charset="0"/>
                        </a:rPr>
                        <a:t>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656">
                <a:tc>
                  <a:txBody>
                    <a:bodyPr/>
                    <a:lstStyle>
                      <a:lvl1pPr>
                        <a:spcBef>
                          <a:spcPts val="800"/>
                        </a:spcBef>
                        <a:buClr>
                          <a:srgbClr val="0099CC"/>
                        </a:buClr>
                        <a:buSzPct val="80000"/>
                        <a:buFont typeface="Wingdings" panose="05000000000000000000" pitchFamily="2" charset="2"/>
                        <a:defRPr sz="2800">
                          <a:solidFill>
                            <a:srgbClr val="000000"/>
                          </a:solidFill>
                          <a:latin typeface="Arial" panose="020B0604020202020204" pitchFamily="34" charset="0"/>
                        </a:defRPr>
                      </a:lvl1pPr>
                      <a:lvl2pPr>
                        <a:spcBef>
                          <a:spcPts val="700"/>
                        </a:spcBef>
                        <a:buFont typeface="Arial" panose="020B0604020202020204" pitchFamily="34" charset="0"/>
                        <a:defRPr sz="2400">
                          <a:solidFill>
                            <a:srgbClr val="000000"/>
                          </a:solidFill>
                          <a:latin typeface="Arial" panose="020B0604020202020204" pitchFamily="34" charset="0"/>
                        </a:defRPr>
                      </a:lvl2pPr>
                      <a:lvl3pPr>
                        <a:spcBef>
                          <a:spcPts val="600"/>
                        </a:spcBef>
                        <a:buFont typeface="Arial" panose="020B0604020202020204" pitchFamily="34" charset="0"/>
                        <a:defRPr sz="2000">
                          <a:solidFill>
                            <a:srgbClr val="000000"/>
                          </a:solidFill>
                          <a:latin typeface="Arial" panose="020B0604020202020204" pitchFamily="34" charset="0"/>
                        </a:defRPr>
                      </a:lvl3pPr>
                      <a:lvl4pPr>
                        <a:spcBef>
                          <a:spcPts val="500"/>
                        </a:spcBef>
                        <a:buFont typeface="Arial" panose="020B0604020202020204" pitchFamily="34" charset="0"/>
                        <a:defRPr>
                          <a:solidFill>
                            <a:srgbClr val="000000"/>
                          </a:solidFill>
                          <a:latin typeface="Arial" panose="020B0604020202020204" pitchFamily="34" charset="0"/>
                        </a:defRPr>
                      </a:lvl4pPr>
                      <a:lvl5pPr>
                        <a:spcBef>
                          <a:spcPts val="500"/>
                        </a:spcBef>
                        <a:buFont typeface="Arial" panose="020B0604020202020204" pitchFamily="34" charset="0"/>
                        <a:defRPr>
                          <a:solidFill>
                            <a:srgbClr val="000000"/>
                          </a:solidFill>
                          <a:latin typeface="Arial" panose="020B0604020202020204" pitchFamily="34" charset="0"/>
                        </a:defRPr>
                      </a:lvl5pPr>
                      <a:lvl6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6pPr>
                      <a:lvl7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7pPr>
                      <a:lvl8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8pPr>
                      <a:lvl9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9pPr>
                    </a:lstStyle>
                    <a:p>
                      <a:pPr marL="0" marR="0" lvl="0" indent="0" algn="l" defTabSz="449263" rtl="0" eaLnBrk="1" fontAlgn="base" latinLnBrk="0" hangingPunct="1">
                        <a:lnSpc>
                          <a:spcPct val="93000"/>
                        </a:lnSpc>
                        <a:spcBef>
                          <a:spcPts val="800"/>
                        </a:spcBef>
                        <a:spcAft>
                          <a:spcPct val="0"/>
                        </a:spcAft>
                        <a:buClr>
                          <a:srgbClr val="0099CC"/>
                        </a:buClr>
                        <a:buSzPct val="80000"/>
                        <a:buFont typeface="Wingdings" panose="05000000000000000000" pitchFamily="2" charset="2"/>
                        <a:buNone/>
                        <a:tabLst/>
                      </a:pPr>
                      <a:r>
                        <a:rPr kumimoji="0" lang="fr-FR" altLang="en-US" sz="2400" b="0" i="0" u="none" strike="noStrike" cap="none" normalizeH="0" baseline="0">
                          <a:ln>
                            <a:noFill/>
                          </a:ln>
                          <a:solidFill>
                            <a:srgbClr val="000000"/>
                          </a:solidFill>
                          <a:effectLst/>
                          <a:latin typeface="Arial" panose="020B0604020202020204" pitchFamily="34" charset="0"/>
                        </a:rPr>
                        <a:t>25</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800"/>
                        </a:spcBef>
                        <a:buClr>
                          <a:srgbClr val="0099CC"/>
                        </a:buClr>
                        <a:buSzPct val="80000"/>
                        <a:buFont typeface="Wingdings" panose="05000000000000000000" pitchFamily="2" charset="2"/>
                        <a:defRPr sz="2800">
                          <a:solidFill>
                            <a:srgbClr val="000000"/>
                          </a:solidFill>
                          <a:latin typeface="Arial" panose="020B0604020202020204" pitchFamily="34" charset="0"/>
                        </a:defRPr>
                      </a:lvl1pPr>
                      <a:lvl2pPr>
                        <a:spcBef>
                          <a:spcPts val="700"/>
                        </a:spcBef>
                        <a:buFont typeface="Arial" panose="020B0604020202020204" pitchFamily="34" charset="0"/>
                        <a:defRPr sz="2400">
                          <a:solidFill>
                            <a:srgbClr val="000000"/>
                          </a:solidFill>
                          <a:latin typeface="Arial" panose="020B0604020202020204" pitchFamily="34" charset="0"/>
                        </a:defRPr>
                      </a:lvl2pPr>
                      <a:lvl3pPr>
                        <a:spcBef>
                          <a:spcPts val="600"/>
                        </a:spcBef>
                        <a:buFont typeface="Arial" panose="020B0604020202020204" pitchFamily="34" charset="0"/>
                        <a:defRPr sz="2000">
                          <a:solidFill>
                            <a:srgbClr val="000000"/>
                          </a:solidFill>
                          <a:latin typeface="Arial" panose="020B0604020202020204" pitchFamily="34" charset="0"/>
                        </a:defRPr>
                      </a:lvl3pPr>
                      <a:lvl4pPr>
                        <a:spcBef>
                          <a:spcPts val="500"/>
                        </a:spcBef>
                        <a:buFont typeface="Arial" panose="020B0604020202020204" pitchFamily="34" charset="0"/>
                        <a:defRPr>
                          <a:solidFill>
                            <a:srgbClr val="000000"/>
                          </a:solidFill>
                          <a:latin typeface="Arial" panose="020B0604020202020204" pitchFamily="34" charset="0"/>
                        </a:defRPr>
                      </a:lvl4pPr>
                      <a:lvl5pPr>
                        <a:spcBef>
                          <a:spcPts val="500"/>
                        </a:spcBef>
                        <a:buFont typeface="Arial" panose="020B0604020202020204" pitchFamily="34" charset="0"/>
                        <a:defRPr>
                          <a:solidFill>
                            <a:srgbClr val="000000"/>
                          </a:solidFill>
                          <a:latin typeface="Arial" panose="020B0604020202020204" pitchFamily="34" charset="0"/>
                        </a:defRPr>
                      </a:lvl5pPr>
                      <a:lvl6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6pPr>
                      <a:lvl7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7pPr>
                      <a:lvl8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8pPr>
                      <a:lvl9pPr defTabSz="449263" fontAlgn="base">
                        <a:lnSpc>
                          <a:spcPct val="93000"/>
                        </a:lnSpc>
                        <a:spcBef>
                          <a:spcPts val="500"/>
                        </a:spcBef>
                        <a:spcAft>
                          <a:spcPct val="0"/>
                        </a:spcAft>
                        <a:buClr>
                          <a:srgbClr val="000000"/>
                        </a:buClr>
                        <a:buSzPct val="100000"/>
                        <a:buFont typeface="Arial" panose="020B0604020202020204" pitchFamily="34" charset="0"/>
                        <a:defRPr>
                          <a:solidFill>
                            <a:srgbClr val="000000"/>
                          </a:solidFill>
                          <a:latin typeface="Arial" panose="020B0604020202020204" pitchFamily="34" charset="0"/>
                        </a:defRPr>
                      </a:lvl9pPr>
                    </a:lstStyle>
                    <a:p>
                      <a:pPr marL="0" marR="0" lvl="0" indent="0" algn="l" defTabSz="449263" rtl="0" eaLnBrk="1" fontAlgn="base" latinLnBrk="0" hangingPunct="1">
                        <a:lnSpc>
                          <a:spcPct val="93000"/>
                        </a:lnSpc>
                        <a:spcBef>
                          <a:spcPts val="800"/>
                        </a:spcBef>
                        <a:spcAft>
                          <a:spcPct val="0"/>
                        </a:spcAft>
                        <a:buClr>
                          <a:srgbClr val="0099CC"/>
                        </a:buClr>
                        <a:buSzPct val="80000"/>
                        <a:buFont typeface="Wingdings" panose="05000000000000000000" pitchFamily="2" charset="2"/>
                        <a:buNone/>
                        <a:tabLst/>
                      </a:pPr>
                      <a:r>
                        <a:rPr kumimoji="0" lang="fr-FR" altLang="en-US" sz="2400" b="0" i="0" u="none" strike="noStrike" cap="none" normalizeH="0" baseline="0">
                          <a:ln>
                            <a:noFill/>
                          </a:ln>
                          <a:solidFill>
                            <a:srgbClr val="000000"/>
                          </a:solidFill>
                          <a:effectLst/>
                          <a:latin typeface="Arial" panose="020B0604020202020204" pitchFamily="34" charset="0"/>
                        </a:rPr>
                        <a:t>3</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1" name="Text Box 98">
            <a:extLst>
              <a:ext uri="{FF2B5EF4-FFF2-40B4-BE49-F238E27FC236}">
                <a16:creationId xmlns:a16="http://schemas.microsoft.com/office/drawing/2014/main" id="{5792F197-5B55-65B9-6722-0F4944A2FCED}"/>
              </a:ext>
            </a:extLst>
          </p:cNvPr>
          <p:cNvSpPr txBox="1">
            <a:spLocks noChangeArrowheads="1"/>
          </p:cNvSpPr>
          <p:nvPr/>
        </p:nvSpPr>
        <p:spPr bwMode="auto">
          <a:xfrm>
            <a:off x="2466998" y="4306562"/>
            <a:ext cx="2305050" cy="441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algn="ctr" eaLnBrk="1" hangingPunct="1">
              <a:spcBef>
                <a:spcPct val="50000"/>
              </a:spcBef>
            </a:pPr>
            <a:r>
              <a:rPr lang="fr-FR" altLang="en-US">
                <a:solidFill>
                  <a:schemeClr val="tx1"/>
                </a:solidFill>
              </a:rPr>
              <a:t>LivreAuteur</a:t>
            </a:r>
          </a:p>
        </p:txBody>
      </p:sp>
      <p:sp>
        <p:nvSpPr>
          <p:cNvPr id="13" name="Espace réservé du numéro de diapositive 12">
            <a:extLst>
              <a:ext uri="{FF2B5EF4-FFF2-40B4-BE49-F238E27FC236}">
                <a16:creationId xmlns:a16="http://schemas.microsoft.com/office/drawing/2014/main" id="{B94412D5-492C-ADF7-36A5-E0F8FDC321E3}"/>
              </a:ext>
            </a:extLst>
          </p:cNvPr>
          <p:cNvSpPr>
            <a:spLocks noGrp="1"/>
          </p:cNvSpPr>
          <p:nvPr>
            <p:ph type="sldNum" sz="quarter" idx="12"/>
          </p:nvPr>
        </p:nvSpPr>
        <p:spPr>
          <a:xfrm>
            <a:off x="3991970" y="6432681"/>
            <a:ext cx="2743200" cy="365125"/>
          </a:xfrm>
        </p:spPr>
        <p:txBody>
          <a:bodyPr/>
          <a:lstStyle/>
          <a:p>
            <a:fld id="{14385F30-F5BB-45A0-A756-346F67DA10C3}" type="slidenum">
              <a:rPr lang="en-US" smtClean="0"/>
              <a:t>58</a:t>
            </a:fld>
            <a:endParaRPr lang="en-US" dirty="0"/>
          </a:p>
        </p:txBody>
      </p:sp>
    </p:spTree>
    <p:extLst>
      <p:ext uri="{BB962C8B-B14F-4D97-AF65-F5344CB8AC3E}">
        <p14:creationId xmlns:p14="http://schemas.microsoft.com/office/powerpoint/2010/main" val="18784104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 </a:t>
            </a:r>
            <a:r>
              <a:rPr lang="fr-FR" altLang="fr-FR" sz="2000" b="1" dirty="0">
                <a:solidFill>
                  <a:srgbClr val="009900"/>
                </a:solidFill>
              </a:rPr>
              <a:t>L’algèbre relationnel</a:t>
            </a:r>
          </a:p>
          <a:p>
            <a:pPr algn="l"/>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427FF27D-44E6-E7A4-5912-BF8874430BD2}"/>
              </a:ext>
            </a:extLst>
          </p:cNvPr>
          <p:cNvSpPr txBox="1">
            <a:spLocks noChangeArrowheads="1"/>
          </p:cNvSpPr>
          <p:nvPr/>
        </p:nvSpPr>
        <p:spPr>
          <a:xfrm>
            <a:off x="1223389" y="1574932"/>
            <a:ext cx="8280400" cy="4608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dirty="0">
                <a:solidFill>
                  <a:srgbClr val="3333CC"/>
                </a:solidFill>
              </a:rPr>
              <a:t>1- Sélection ou restriction</a:t>
            </a: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p:txBody>
      </p:sp>
      <p:sp>
        <p:nvSpPr>
          <p:cNvPr id="4" name="Rectangle 2">
            <a:extLst>
              <a:ext uri="{FF2B5EF4-FFF2-40B4-BE49-F238E27FC236}">
                <a16:creationId xmlns:a16="http://schemas.microsoft.com/office/drawing/2014/main" id="{7D3E3568-4CE8-E752-748B-166E9A094E43}"/>
              </a:ext>
            </a:extLst>
          </p:cNvPr>
          <p:cNvSpPr txBox="1">
            <a:spLocks noChangeArrowheads="1"/>
          </p:cNvSpPr>
          <p:nvPr/>
        </p:nvSpPr>
        <p:spPr bwMode="auto">
          <a:xfrm>
            <a:off x="1223389" y="2272957"/>
            <a:ext cx="8945563" cy="5187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1313" indent="-341313" algn="l" defTabSz="449263" rtl="0" eaLnBrk="0" fontAlgn="base" hangingPunct="0">
              <a:lnSpc>
                <a:spcPct val="93000"/>
              </a:lnSpc>
              <a:spcBef>
                <a:spcPts val="800"/>
              </a:spcBef>
              <a:spcAft>
                <a:spcPct val="0"/>
              </a:spcAft>
              <a:buClr>
                <a:srgbClr val="0099CC"/>
              </a:buClr>
              <a:buSzPct val="80000"/>
              <a:buFont typeface="Wingdings" pitchFamily="2" charset="2"/>
              <a:buChar char=""/>
              <a:defRPr sz="3200" kern="1200">
                <a:solidFill>
                  <a:srgbClr val="000000"/>
                </a:solidFill>
                <a:latin typeface="+mn-lt"/>
                <a:ea typeface="+mn-ea"/>
                <a:cs typeface="+mn-cs"/>
              </a:defRPr>
            </a:lvl1pPr>
            <a:lvl2pPr marL="741363" indent="-284163" algn="l" defTabSz="449263" rtl="0" eaLnBrk="0" fontAlgn="base" hangingPunct="0">
              <a:lnSpc>
                <a:spcPct val="93000"/>
              </a:lnSpc>
              <a:spcBef>
                <a:spcPts val="700"/>
              </a:spcBef>
              <a:spcAft>
                <a:spcPct val="0"/>
              </a:spcAft>
              <a:buClr>
                <a:srgbClr val="000000"/>
              </a:buClr>
              <a:buSzPct val="100000"/>
              <a:buFont typeface="Arial" panose="020B0604020202020204" pitchFamily="34" charset="0"/>
              <a:buChar char="–"/>
              <a:defRPr sz="2800" kern="1200">
                <a:solidFill>
                  <a:srgbClr val="000000"/>
                </a:solidFill>
                <a:latin typeface="+mn-lt"/>
                <a:ea typeface="+mn-ea"/>
                <a:cs typeface="+mn-cs"/>
              </a:defRPr>
            </a:lvl2pPr>
            <a:lvl3pPr marL="1143000" indent="-228600" algn="l" defTabSz="449263" rtl="0" eaLnBrk="0" fontAlgn="base" hangingPunct="0">
              <a:lnSpc>
                <a:spcPct val="93000"/>
              </a:lnSpc>
              <a:spcBef>
                <a:spcPts val="600"/>
              </a:spcBef>
              <a:spcAft>
                <a:spcPct val="0"/>
              </a:spcAft>
              <a:buClr>
                <a:srgbClr val="000000"/>
              </a:buClr>
              <a:buSzPct val="100000"/>
              <a:buFont typeface="Arial" panose="020B0604020202020204" pitchFamily="34" charset="0"/>
              <a:buChar char="•"/>
              <a:defRPr sz="2400" kern="1200">
                <a:solidFill>
                  <a:srgbClr val="000000"/>
                </a:solidFill>
                <a:latin typeface="+mn-lt"/>
                <a:ea typeface="+mn-ea"/>
                <a:cs typeface="+mn-cs"/>
              </a:defRPr>
            </a:lvl3pPr>
            <a:lvl4pPr marL="1600200" indent="-228600" algn="l" defTabSz="449263" rtl="0" eaLnBrk="0" fontAlgn="base" hangingPunct="0">
              <a:lnSpc>
                <a:spcPct val="93000"/>
              </a:lnSpc>
              <a:spcBef>
                <a:spcPts val="500"/>
              </a:spcBef>
              <a:spcAft>
                <a:spcPct val="0"/>
              </a:spcAft>
              <a:buClr>
                <a:srgbClr val="000000"/>
              </a:buClr>
              <a:buSzPct val="100000"/>
              <a:buFont typeface="Arial" panose="020B0604020202020204" pitchFamily="34" charset="0"/>
              <a:buChar char="–"/>
              <a:defRPr sz="2000" kern="1200">
                <a:solidFill>
                  <a:srgbClr val="000000"/>
                </a:solidFill>
                <a:latin typeface="+mn-lt"/>
                <a:ea typeface="+mn-ea"/>
                <a:cs typeface="+mn-cs"/>
              </a:defRPr>
            </a:lvl4pPr>
            <a:lvl5pPr marL="2057400" indent="-228600" algn="l" defTabSz="449263" rtl="0" eaLnBrk="0" fontAlgn="base" hangingPunct="0">
              <a:lnSpc>
                <a:spcPct val="93000"/>
              </a:lnSpc>
              <a:spcBef>
                <a:spcPts val="500"/>
              </a:spcBef>
              <a:spcAft>
                <a:spcPct val="0"/>
              </a:spcAft>
              <a:buClr>
                <a:srgbClr val="000000"/>
              </a:buClr>
              <a:buSzPct val="100000"/>
              <a:buFont typeface="Arial" panose="020B0604020202020204" pitchFamily="34" charset="0"/>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1313" marR="0" lvl="0" indent="-341313" algn="l" defTabSz="449263" rtl="0" eaLnBrk="1" fontAlgn="base" latinLnBrk="0" hangingPunct="1">
              <a:lnSpc>
                <a:spcPct val="100000"/>
              </a:lnSpc>
              <a:spcBef>
                <a:spcPts val="800"/>
              </a:spcBef>
              <a:spcAft>
                <a:spcPct val="0"/>
              </a:spcAft>
              <a:buClr>
                <a:srgbClr val="0099CC"/>
              </a:buClr>
              <a:buSzPct val="8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3200" b="0" i="0" u="none" strike="noStrike" kern="1200" cap="none" spc="0" normalizeH="0" baseline="0" noProof="0" dirty="0" err="1">
                <a:ln>
                  <a:noFill/>
                </a:ln>
                <a:solidFill>
                  <a:srgbClr val="000000"/>
                </a:solidFill>
                <a:effectLst/>
                <a:uLnTx/>
                <a:uFillTx/>
                <a:latin typeface="Arial"/>
                <a:ea typeface="+mn-ea"/>
                <a:cs typeface="+mn-cs"/>
              </a:rPr>
              <a:t>Soit</a:t>
            </a:r>
            <a:r>
              <a:rPr kumimoji="0" lang="en-GB" altLang="en-US" sz="3200" b="0" i="0" u="none" strike="noStrike" kern="1200" cap="none" spc="0" normalizeH="0" baseline="0" noProof="0" dirty="0">
                <a:ln>
                  <a:noFill/>
                </a:ln>
                <a:solidFill>
                  <a:srgbClr val="000000"/>
                </a:solidFill>
                <a:effectLst/>
                <a:uLnTx/>
                <a:uFillTx/>
                <a:latin typeface="Arial"/>
                <a:ea typeface="+mn-ea"/>
                <a:cs typeface="+mn-cs"/>
              </a:rPr>
              <a:t> la table livre(</a:t>
            </a:r>
            <a:r>
              <a:rPr kumimoji="0" lang="en-GB" altLang="en-US" sz="3200" b="0" i="0" u="none" strike="noStrike" kern="1200" cap="none" spc="0" normalizeH="0" baseline="0" noProof="0" dirty="0" err="1">
                <a:ln>
                  <a:noFill/>
                </a:ln>
                <a:solidFill>
                  <a:srgbClr val="000000"/>
                </a:solidFill>
                <a:effectLst/>
                <a:uLnTx/>
                <a:uFillTx/>
                <a:latin typeface="Arial"/>
                <a:ea typeface="+mn-ea"/>
                <a:cs typeface="+mn-cs"/>
              </a:rPr>
              <a:t>N°Livre</a:t>
            </a:r>
            <a:r>
              <a:rPr kumimoji="0" lang="en-GB" altLang="en-US" sz="3200" b="0" i="0" u="none" strike="noStrike" kern="1200" cap="none" spc="0" normalizeH="0" baseline="0" noProof="0" dirty="0">
                <a:ln>
                  <a:noFill/>
                </a:ln>
                <a:solidFill>
                  <a:srgbClr val="000000"/>
                </a:solidFill>
                <a:effectLst/>
                <a:uLnTx/>
                <a:uFillTx/>
                <a:latin typeface="Arial"/>
                <a:ea typeface="+mn-ea"/>
                <a:cs typeface="+mn-cs"/>
              </a:rPr>
              <a:t>, Titre, </a:t>
            </a:r>
            <a:r>
              <a:rPr kumimoji="0" lang="en-GB" altLang="en-US" sz="3200" b="0" i="0" u="none" strike="noStrike" kern="1200" cap="none" spc="0" normalizeH="0" baseline="0" noProof="0" dirty="0" err="1">
                <a:ln>
                  <a:noFill/>
                </a:ln>
                <a:solidFill>
                  <a:srgbClr val="000000"/>
                </a:solidFill>
                <a:effectLst/>
                <a:uLnTx/>
                <a:uFillTx/>
                <a:latin typeface="Arial"/>
                <a:ea typeface="+mn-ea"/>
                <a:cs typeface="+mn-cs"/>
              </a:rPr>
              <a:t>Année</a:t>
            </a:r>
            <a:r>
              <a:rPr kumimoji="0" lang="en-GB" altLang="en-US" sz="3200" b="0" i="0" u="none" strike="noStrike" kern="1200" cap="none" spc="0" normalizeH="0" baseline="0" noProof="0" dirty="0">
                <a:ln>
                  <a:noFill/>
                </a:ln>
                <a:solidFill>
                  <a:srgbClr val="000000"/>
                </a:solidFill>
                <a:effectLst/>
                <a:uLnTx/>
                <a:uFillTx/>
                <a:latin typeface="Arial"/>
                <a:ea typeface="+mn-ea"/>
                <a:cs typeface="+mn-cs"/>
              </a:rPr>
              <a:t>) </a:t>
            </a:r>
          </a:p>
          <a:p>
            <a:pPr marL="341313" marR="0" lvl="0" indent="-341313" algn="l" defTabSz="449263" rtl="0" eaLnBrk="1" fontAlgn="base" latinLnBrk="0" hangingPunct="1">
              <a:lnSpc>
                <a:spcPct val="100000"/>
              </a:lnSpc>
              <a:spcBef>
                <a:spcPts val="800"/>
              </a:spcBef>
              <a:spcAft>
                <a:spcPct val="0"/>
              </a:spcAft>
              <a:buClr>
                <a:srgbClr val="0099CC"/>
              </a:buClr>
              <a:buSzPct val="80000"/>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kumimoji="0" lang="en-GB" altLang="en-US" sz="3200" b="0" i="0" u="none" strike="noStrike" kern="1200" cap="none" spc="0" normalizeH="0" baseline="0" noProof="0" dirty="0">
              <a:ln>
                <a:noFill/>
              </a:ln>
              <a:solidFill>
                <a:srgbClr val="000000"/>
              </a:solidFill>
              <a:effectLst/>
              <a:uLnTx/>
              <a:uFillTx/>
              <a:latin typeface="Arial"/>
              <a:ea typeface="+mn-ea"/>
              <a:cs typeface="+mn-cs"/>
            </a:endParaRPr>
          </a:p>
          <a:p>
            <a:pPr marL="741363" marR="0" lvl="1" indent="-284163" algn="l" defTabSz="449263" rtl="0" eaLnBrk="1" fontAlgn="base" latinLnBrk="0" hangingPunct="1">
              <a:lnSpc>
                <a:spcPct val="100000"/>
              </a:lnSpc>
              <a:spcBef>
                <a:spcPts val="700"/>
              </a:spcBef>
              <a:spcAft>
                <a:spcPct val="0"/>
              </a:spcAft>
              <a:buClr>
                <a:srgbClr val="000000"/>
              </a:buClr>
              <a:buSzPct val="10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2800" b="0" i="0" u="none" strike="noStrike" kern="1200" cap="none" spc="0" normalizeH="0" baseline="0" noProof="0" dirty="0">
                <a:ln>
                  <a:noFill/>
                </a:ln>
                <a:solidFill>
                  <a:srgbClr val="000000"/>
                </a:solidFill>
                <a:effectLst/>
                <a:uLnTx/>
                <a:uFillTx/>
                <a:latin typeface="Arial"/>
                <a:ea typeface="+mn-ea"/>
                <a:cs typeface="+mn-cs"/>
              </a:rPr>
              <a:t>On </a:t>
            </a:r>
            <a:r>
              <a:rPr kumimoji="0" lang="en-GB" altLang="en-US" sz="2800" b="0" i="0" u="none" strike="noStrike" kern="1200" cap="none" spc="0" normalizeH="0" baseline="0" noProof="0" dirty="0" err="1">
                <a:ln>
                  <a:noFill/>
                </a:ln>
                <a:solidFill>
                  <a:srgbClr val="000000"/>
                </a:solidFill>
                <a:effectLst/>
                <a:uLnTx/>
                <a:uFillTx/>
                <a:latin typeface="Arial"/>
                <a:ea typeface="+mn-ea"/>
                <a:cs typeface="+mn-cs"/>
              </a:rPr>
              <a:t>veut</a:t>
            </a:r>
            <a:r>
              <a:rPr kumimoji="0" lang="en-GB" altLang="en-US" sz="2800" b="0" i="0" u="none" strike="noStrike" kern="1200" cap="none" spc="0" normalizeH="0" baseline="0" noProof="0" dirty="0">
                <a:ln>
                  <a:noFill/>
                </a:ln>
                <a:solidFill>
                  <a:srgbClr val="000000"/>
                </a:solidFill>
                <a:effectLst/>
                <a:uLnTx/>
                <a:uFillTx/>
                <a:latin typeface="Arial"/>
                <a:ea typeface="+mn-ea"/>
                <a:cs typeface="+mn-cs"/>
              </a:rPr>
              <a:t> savoir </a:t>
            </a:r>
            <a:r>
              <a:rPr kumimoji="0" lang="en-GB" altLang="en-US" sz="2800" b="0" i="0" u="none" strike="noStrike" kern="1200" cap="none" spc="0" normalizeH="0" baseline="0" noProof="0" dirty="0" err="1">
                <a:ln>
                  <a:noFill/>
                </a:ln>
                <a:solidFill>
                  <a:srgbClr val="000000"/>
                </a:solidFill>
                <a:effectLst/>
                <a:uLnTx/>
                <a:uFillTx/>
                <a:latin typeface="Arial"/>
                <a:ea typeface="+mn-ea"/>
                <a:cs typeface="+mn-cs"/>
              </a:rPr>
              <a:t>quels</a:t>
            </a:r>
            <a:r>
              <a:rPr kumimoji="0" lang="en-GB" altLang="en-US" sz="2800" b="0" i="0" u="none" strike="noStrike" kern="1200" cap="none" spc="0" normalizeH="0" baseline="0" noProof="0" dirty="0">
                <a:ln>
                  <a:noFill/>
                </a:ln>
                <a:solidFill>
                  <a:srgbClr val="000000"/>
                </a:solidFill>
                <a:effectLst/>
                <a:uLnTx/>
                <a:uFillTx/>
                <a:latin typeface="Arial"/>
                <a:ea typeface="+mn-ea"/>
                <a:cs typeface="+mn-cs"/>
              </a:rPr>
              <a:t> </a:t>
            </a:r>
            <a:r>
              <a:rPr kumimoji="0" lang="en-GB" altLang="en-US" sz="2800" b="0" i="0" u="none" strike="noStrike" kern="1200" cap="none" spc="0" normalizeH="0" baseline="0" noProof="0" dirty="0" err="1">
                <a:ln>
                  <a:noFill/>
                </a:ln>
                <a:solidFill>
                  <a:srgbClr val="000000"/>
                </a:solidFill>
                <a:effectLst/>
                <a:uLnTx/>
                <a:uFillTx/>
                <a:latin typeface="Arial"/>
                <a:ea typeface="+mn-ea"/>
                <a:cs typeface="+mn-cs"/>
              </a:rPr>
              <a:t>sont</a:t>
            </a:r>
            <a:r>
              <a:rPr kumimoji="0" lang="en-GB" altLang="en-US" sz="2800" b="0" i="0" u="none" strike="noStrike" kern="1200" cap="none" spc="0" normalizeH="0" baseline="0" noProof="0" dirty="0">
                <a:ln>
                  <a:noFill/>
                </a:ln>
                <a:solidFill>
                  <a:srgbClr val="000000"/>
                </a:solidFill>
                <a:effectLst/>
                <a:uLnTx/>
                <a:uFillTx/>
                <a:latin typeface="Arial"/>
                <a:ea typeface="+mn-ea"/>
                <a:cs typeface="+mn-cs"/>
              </a:rPr>
              <a:t> les </a:t>
            </a:r>
            <a:r>
              <a:rPr kumimoji="0" lang="fr-FR" altLang="en-US" sz="2800" b="0" i="0" u="none" strike="noStrike" kern="1200" cap="none" spc="0" normalizeH="0" baseline="0" noProof="0" dirty="0">
                <a:ln>
                  <a:noFill/>
                </a:ln>
                <a:solidFill>
                  <a:srgbClr val="000000"/>
                </a:solidFill>
                <a:effectLst/>
                <a:uLnTx/>
                <a:uFillTx/>
                <a:latin typeface="Arial"/>
                <a:ea typeface="+mn-ea"/>
                <a:cs typeface="+mn-cs"/>
              </a:rPr>
              <a:t>livres</a:t>
            </a:r>
            <a:r>
              <a:rPr kumimoji="0" lang="en-GB" altLang="en-US" sz="2800" b="0" i="0" u="none" strike="noStrike" kern="1200" cap="none" spc="0" normalizeH="0" baseline="0" noProof="0" dirty="0">
                <a:ln>
                  <a:noFill/>
                </a:ln>
                <a:solidFill>
                  <a:srgbClr val="000000"/>
                </a:solidFill>
                <a:effectLst/>
                <a:uLnTx/>
                <a:uFillTx/>
                <a:latin typeface="Arial"/>
                <a:ea typeface="+mn-ea"/>
                <a:cs typeface="+mn-cs"/>
              </a:rPr>
              <a:t> qui </a:t>
            </a:r>
            <a:r>
              <a:rPr kumimoji="0" lang="en-GB" altLang="en-US" sz="2800" b="0" i="0" u="none" strike="noStrike" kern="1200" cap="none" spc="0" normalizeH="0" baseline="0" noProof="0" dirty="0" err="1">
                <a:ln>
                  <a:noFill/>
                </a:ln>
                <a:solidFill>
                  <a:srgbClr val="000000"/>
                </a:solidFill>
                <a:effectLst/>
                <a:uLnTx/>
                <a:uFillTx/>
                <a:latin typeface="Arial"/>
                <a:ea typeface="+mn-ea"/>
                <a:cs typeface="+mn-cs"/>
              </a:rPr>
              <a:t>sont</a:t>
            </a:r>
            <a:r>
              <a:rPr kumimoji="0" lang="en-GB" altLang="en-US" sz="2800" b="0" i="0" u="none" strike="noStrike" kern="1200" cap="none" spc="0" normalizeH="0" baseline="0" noProof="0" dirty="0">
                <a:ln>
                  <a:noFill/>
                </a:ln>
                <a:solidFill>
                  <a:srgbClr val="000000"/>
                </a:solidFill>
                <a:effectLst/>
                <a:uLnTx/>
                <a:uFillTx/>
                <a:latin typeface="Arial"/>
                <a:ea typeface="+mn-ea"/>
                <a:cs typeface="+mn-cs"/>
              </a:rPr>
              <a:t> </a:t>
            </a:r>
            <a:r>
              <a:rPr kumimoji="0" lang="en-GB" altLang="en-US" sz="2800" b="0" i="0" u="none" strike="noStrike" kern="1200" cap="none" spc="0" normalizeH="0" baseline="0" noProof="0" dirty="0" err="1">
                <a:ln>
                  <a:noFill/>
                </a:ln>
                <a:solidFill>
                  <a:srgbClr val="000000"/>
                </a:solidFill>
                <a:effectLst/>
                <a:uLnTx/>
                <a:uFillTx/>
                <a:latin typeface="Arial"/>
                <a:ea typeface="+mn-ea"/>
                <a:cs typeface="+mn-cs"/>
              </a:rPr>
              <a:t>sortis</a:t>
            </a:r>
            <a:r>
              <a:rPr kumimoji="0" lang="en-GB" altLang="en-US" sz="2800" b="0" i="0" u="none" strike="noStrike" kern="1200" cap="none" spc="0" normalizeH="0" baseline="0" noProof="0" dirty="0">
                <a:ln>
                  <a:noFill/>
                </a:ln>
                <a:solidFill>
                  <a:srgbClr val="000000"/>
                </a:solidFill>
                <a:effectLst/>
                <a:uLnTx/>
                <a:uFillTx/>
                <a:latin typeface="Arial"/>
                <a:ea typeface="+mn-ea"/>
                <a:cs typeface="+mn-cs"/>
              </a:rPr>
              <a:t> </a:t>
            </a:r>
            <a:r>
              <a:rPr kumimoji="0" lang="en-GB" altLang="en-US" sz="2800" b="0" i="0" u="none" strike="noStrike" kern="1200" cap="none" spc="0" normalizeH="0" baseline="0" noProof="0" dirty="0" err="1">
                <a:ln>
                  <a:noFill/>
                </a:ln>
                <a:solidFill>
                  <a:srgbClr val="000000"/>
                </a:solidFill>
                <a:effectLst/>
                <a:uLnTx/>
                <a:uFillTx/>
                <a:latin typeface="Arial"/>
                <a:ea typeface="+mn-ea"/>
                <a:cs typeface="+mn-cs"/>
              </a:rPr>
              <a:t>en</a:t>
            </a:r>
            <a:r>
              <a:rPr kumimoji="0" lang="en-GB" altLang="en-US" sz="2800" b="0" i="0" u="none" strike="noStrike" kern="1200" cap="none" spc="0" normalizeH="0" baseline="0" noProof="0" dirty="0">
                <a:ln>
                  <a:noFill/>
                </a:ln>
                <a:solidFill>
                  <a:srgbClr val="000000"/>
                </a:solidFill>
                <a:effectLst/>
                <a:uLnTx/>
                <a:uFillTx/>
                <a:latin typeface="Arial"/>
                <a:ea typeface="+mn-ea"/>
                <a:cs typeface="+mn-cs"/>
              </a:rPr>
              <a:t> 2000</a:t>
            </a:r>
          </a:p>
          <a:p>
            <a:pPr marL="741363" marR="0" lvl="1" indent="-284163" algn="l" defTabSz="449263" rtl="0" eaLnBrk="1" fontAlgn="base" latinLnBrk="0" hangingPunct="1">
              <a:lnSpc>
                <a:spcPct val="100000"/>
              </a:lnSpc>
              <a:spcBef>
                <a:spcPts val="700"/>
              </a:spcBef>
              <a:spcAft>
                <a:spcPct val="0"/>
              </a:spcAft>
              <a:buClr>
                <a:srgbClr val="000000"/>
              </a:buClr>
              <a:buSzPct val="100000"/>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kumimoji="0" lang="en-GB" altLang="en-US" sz="2800" b="0" i="0" u="none" strike="noStrike" kern="1200" cap="none" spc="0" normalizeH="0" baseline="0" noProof="0" dirty="0">
              <a:ln>
                <a:noFill/>
              </a:ln>
              <a:solidFill>
                <a:srgbClr val="000000"/>
              </a:solidFill>
              <a:effectLst/>
              <a:uLnTx/>
              <a:uFillTx/>
              <a:latin typeface="Arial"/>
              <a:ea typeface="+mn-ea"/>
              <a:cs typeface="+mn-cs"/>
            </a:endParaRPr>
          </a:p>
          <a:p>
            <a:pPr marL="741363" marR="0" lvl="1" indent="-284163" algn="l" defTabSz="449263" rtl="0" eaLnBrk="1" fontAlgn="base" latinLnBrk="0" hangingPunct="1">
              <a:lnSpc>
                <a:spcPct val="100000"/>
              </a:lnSpc>
              <a:spcBef>
                <a:spcPts val="700"/>
              </a:spcBef>
              <a:spcAft>
                <a:spcPct val="0"/>
              </a:spcAft>
              <a:buClr>
                <a:srgbClr val="000000"/>
              </a:buClr>
              <a:buSzPct val="10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2800" b="0" i="0" u="none" strike="noStrike" kern="1200" cap="none" spc="0" normalizeH="0" baseline="0" noProof="0" dirty="0">
                <a:ln>
                  <a:noFill/>
                </a:ln>
                <a:solidFill>
                  <a:srgbClr val="000000"/>
                </a:solidFill>
                <a:effectLst/>
                <a:uLnTx/>
                <a:uFillTx/>
                <a:latin typeface="Arial"/>
                <a:ea typeface="+mn-ea"/>
                <a:cs typeface="+mn-cs"/>
              </a:rPr>
              <a:t>R1=Restriction(Livre; </a:t>
            </a:r>
            <a:r>
              <a:rPr kumimoji="0" lang="en-GB" altLang="en-US" sz="2800" b="0" i="0" u="none" strike="noStrike" kern="1200" cap="none" spc="0" normalizeH="0" baseline="0" noProof="0" dirty="0" err="1">
                <a:ln>
                  <a:noFill/>
                </a:ln>
                <a:solidFill>
                  <a:srgbClr val="000000"/>
                </a:solidFill>
                <a:effectLst/>
                <a:uLnTx/>
                <a:uFillTx/>
                <a:latin typeface="Arial"/>
                <a:ea typeface="+mn-ea"/>
                <a:cs typeface="+mn-cs"/>
              </a:rPr>
              <a:t>Année</a:t>
            </a:r>
            <a:r>
              <a:rPr kumimoji="0" lang="en-GB" altLang="en-US" sz="2800" b="0" i="0" u="none" strike="noStrike" kern="1200" cap="none" spc="0" normalizeH="0" baseline="0" noProof="0" dirty="0">
                <a:ln>
                  <a:noFill/>
                </a:ln>
                <a:solidFill>
                  <a:srgbClr val="000000"/>
                </a:solidFill>
                <a:effectLst/>
                <a:uLnTx/>
                <a:uFillTx/>
                <a:latin typeface="Arial"/>
                <a:ea typeface="+mn-ea"/>
                <a:cs typeface="+mn-cs"/>
              </a:rPr>
              <a:t>=2000) </a:t>
            </a:r>
          </a:p>
          <a:p>
            <a:pPr marL="741363" marR="0" lvl="1" indent="-284163" algn="l" defTabSz="449263" rtl="0" eaLnBrk="1" fontAlgn="base" latinLnBrk="0" hangingPunct="1">
              <a:lnSpc>
                <a:spcPct val="100000"/>
              </a:lnSpc>
              <a:spcBef>
                <a:spcPts val="700"/>
              </a:spcBef>
              <a:spcAft>
                <a:spcPct val="0"/>
              </a:spcAft>
              <a:buClr>
                <a:srgbClr val="000000"/>
              </a:buClr>
              <a:buSzPct val="100000"/>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kumimoji="0" lang="en-GB" altLang="en-US" sz="2800" b="0" i="0" u="none" strike="noStrike" kern="1200" cap="none" spc="0" normalizeH="0" baseline="0" noProof="0" dirty="0">
              <a:ln>
                <a:noFill/>
              </a:ln>
              <a:solidFill>
                <a:srgbClr val="000000"/>
              </a:solidFill>
              <a:effectLst/>
              <a:uLnTx/>
              <a:uFillTx/>
              <a:latin typeface="Arial"/>
              <a:ea typeface="+mn-ea"/>
              <a:cs typeface="+mn-cs"/>
            </a:endParaRPr>
          </a:p>
          <a:p>
            <a:pPr marL="741363" marR="0" lvl="1" indent="-284163" algn="l" defTabSz="449263" rtl="0" eaLnBrk="1" fontAlgn="base" latinLnBrk="0" hangingPunct="1">
              <a:lnSpc>
                <a:spcPct val="100000"/>
              </a:lnSpc>
              <a:spcBef>
                <a:spcPts val="700"/>
              </a:spcBef>
              <a:spcAft>
                <a:spcPct val="0"/>
              </a:spcAft>
              <a:buClr>
                <a:srgbClr val="000000"/>
              </a:buClr>
              <a:buSzPct val="10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2800" b="0" i="0" u="none" strike="noStrike" kern="1200" cap="none" spc="0" normalizeH="0" baseline="0" noProof="0" dirty="0">
                <a:ln>
                  <a:noFill/>
                </a:ln>
                <a:solidFill>
                  <a:srgbClr val="000000"/>
                </a:solidFill>
                <a:effectLst/>
                <a:uLnTx/>
                <a:uFillTx/>
                <a:latin typeface="Arial"/>
                <a:ea typeface="+mn-ea"/>
                <a:cs typeface="+mn-cs"/>
              </a:rPr>
              <a:t>R1=</a:t>
            </a:r>
            <a:r>
              <a:rPr kumimoji="0" lang="en-GB" altLang="en-US" sz="3600" b="0" i="0" u="none" strike="noStrike" kern="1200" cap="none" spc="0" normalizeH="0" baseline="0" noProof="0" dirty="0">
                <a:ln>
                  <a:noFill/>
                </a:ln>
                <a:solidFill>
                  <a:srgbClr val="000000"/>
                </a:solidFill>
                <a:effectLst/>
                <a:uLnTx/>
                <a:uFillTx/>
                <a:latin typeface="Arial"/>
                <a:ea typeface="+mn-ea"/>
                <a:cs typeface="+mn-cs"/>
              </a:rPr>
              <a:t> </a:t>
            </a:r>
            <a:r>
              <a:rPr kumimoji="0" lang="en-GB" altLang="en-US" sz="3600" b="0" i="0" u="none" strike="noStrike" kern="1200" cap="none" spc="0" normalizeH="0" baseline="0" noProof="0" dirty="0">
                <a:ln>
                  <a:noFill/>
                </a:ln>
                <a:solidFill>
                  <a:srgbClr val="000000"/>
                </a:solidFill>
                <a:effectLst/>
                <a:uLnTx/>
                <a:uFillTx/>
                <a:latin typeface="Symbol" pitchFamily="2" charset="2"/>
                <a:ea typeface="+mn-ea"/>
                <a:cs typeface="+mn-cs"/>
              </a:rPr>
              <a:t></a:t>
            </a:r>
            <a:r>
              <a:rPr kumimoji="0" lang="en-GB" altLang="en-US" sz="2800" b="0" i="0" u="none" strike="noStrike" kern="1200" cap="none" spc="0" normalizeH="0" baseline="-25000" noProof="0" dirty="0" err="1">
                <a:ln>
                  <a:noFill/>
                </a:ln>
                <a:solidFill>
                  <a:srgbClr val="000000"/>
                </a:solidFill>
                <a:effectLst/>
                <a:uLnTx/>
                <a:uFillTx/>
                <a:latin typeface="Arial"/>
                <a:ea typeface="+mn-ea"/>
                <a:cs typeface="+mn-cs"/>
              </a:rPr>
              <a:t>Année</a:t>
            </a:r>
            <a:r>
              <a:rPr kumimoji="0" lang="en-GB" altLang="en-US" sz="2800" b="0" i="0" u="none" strike="noStrike" kern="1200" cap="none" spc="0" normalizeH="0" baseline="-25000" noProof="0" dirty="0">
                <a:ln>
                  <a:noFill/>
                </a:ln>
                <a:solidFill>
                  <a:srgbClr val="000000"/>
                </a:solidFill>
                <a:effectLst/>
                <a:uLnTx/>
                <a:uFillTx/>
                <a:latin typeface="Arial"/>
                <a:ea typeface="+mn-ea"/>
                <a:cs typeface="+mn-cs"/>
              </a:rPr>
              <a:t>=2000</a:t>
            </a:r>
            <a:r>
              <a:rPr kumimoji="0" lang="en-GB" altLang="en-US" sz="2800" b="1" i="0" u="none" strike="noStrike" kern="1200" cap="none" spc="0" normalizeH="0" baseline="0" noProof="0" dirty="0">
                <a:ln>
                  <a:noFill/>
                </a:ln>
                <a:solidFill>
                  <a:srgbClr val="000000"/>
                </a:solidFill>
                <a:effectLst/>
                <a:uLnTx/>
                <a:uFillTx/>
                <a:latin typeface="Arial"/>
                <a:ea typeface="+mn-ea"/>
                <a:cs typeface="+mn-cs"/>
              </a:rPr>
              <a:t>(</a:t>
            </a:r>
            <a:r>
              <a:rPr kumimoji="0" lang="en-GB" altLang="en-US" sz="2800" b="0" i="0" u="none" strike="noStrike" kern="1200" cap="none" spc="0" normalizeH="0" baseline="0" noProof="0" dirty="0">
                <a:ln>
                  <a:noFill/>
                </a:ln>
                <a:solidFill>
                  <a:srgbClr val="000000"/>
                </a:solidFill>
                <a:effectLst/>
                <a:uLnTx/>
                <a:uFillTx/>
                <a:latin typeface="Arial"/>
                <a:ea typeface="+mn-ea"/>
                <a:cs typeface="+mn-cs"/>
              </a:rPr>
              <a:t>Livre)</a:t>
            </a:r>
          </a:p>
        </p:txBody>
      </p:sp>
      <p:sp>
        <p:nvSpPr>
          <p:cNvPr id="6" name="Espace réservé du numéro de diapositive 5">
            <a:extLst>
              <a:ext uri="{FF2B5EF4-FFF2-40B4-BE49-F238E27FC236}">
                <a16:creationId xmlns:a16="http://schemas.microsoft.com/office/drawing/2014/main" id="{9A11D2BA-DB00-7E6C-3124-02DFAA274FB0}"/>
              </a:ext>
            </a:extLst>
          </p:cNvPr>
          <p:cNvSpPr>
            <a:spLocks noGrp="1"/>
          </p:cNvSpPr>
          <p:nvPr>
            <p:ph type="sldNum" sz="quarter" idx="12"/>
          </p:nvPr>
        </p:nvSpPr>
        <p:spPr>
          <a:xfrm>
            <a:off x="4826363" y="6437994"/>
            <a:ext cx="2743200" cy="365125"/>
          </a:xfrm>
        </p:spPr>
        <p:txBody>
          <a:bodyPr/>
          <a:lstStyle/>
          <a:p>
            <a:fld id="{14385F30-F5BB-45A0-A756-346F67DA10C3}" type="slidenum">
              <a:rPr lang="en-US" smtClean="0"/>
              <a:t>59</a:t>
            </a:fld>
            <a:endParaRPr lang="en-US" dirty="0"/>
          </a:p>
        </p:txBody>
      </p:sp>
    </p:spTree>
    <p:extLst>
      <p:ext uri="{BB962C8B-B14F-4D97-AF65-F5344CB8AC3E}">
        <p14:creationId xmlns:p14="http://schemas.microsoft.com/office/powerpoint/2010/main" val="1827758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p>
          <a:p>
            <a:pPr algn="l"/>
            <a:r>
              <a:rPr lang="fr-FR" altLang="fr-FR" sz="2100" b="1" dirty="0"/>
              <a:t>				I. </a:t>
            </a:r>
            <a:r>
              <a:rPr lang="fr-FR" altLang="fr-FR" sz="2100" b="1" dirty="0">
                <a:solidFill>
                  <a:schemeClr val="accent6"/>
                </a:solidFill>
              </a:rPr>
              <a:t>Introduction aux bases de données</a:t>
            </a:r>
          </a:p>
          <a:p>
            <a:pPr algn="l"/>
            <a:endParaRPr lang="fr-FR" altLang="fr-FR" sz="2100" b="1" dirty="0">
              <a:solidFill>
                <a:srgbClr val="6666FF"/>
              </a:solidFill>
            </a:endParaRPr>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AADC8CED-9162-3059-CA3D-6D27106CFC0A}"/>
              </a:ext>
            </a:extLst>
          </p:cNvPr>
          <p:cNvSpPr txBox="1">
            <a:spLocks noChangeArrowheads="1"/>
          </p:cNvSpPr>
          <p:nvPr/>
        </p:nvSpPr>
        <p:spPr>
          <a:xfrm>
            <a:off x="1328090" y="1779590"/>
            <a:ext cx="9437881" cy="48006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gn="just">
              <a:lnSpc>
                <a:spcPct val="150000"/>
              </a:lnSpc>
              <a:buClr>
                <a:srgbClr val="6666FF"/>
              </a:buClr>
              <a:buFont typeface="Wingdings" pitchFamily="2" charset="2"/>
              <a:buNone/>
            </a:pPr>
            <a:r>
              <a:rPr lang="fr-FR" altLang="fr-FR" sz="1800" b="1" u="sng" dirty="0">
                <a:solidFill>
                  <a:srgbClr val="CC3300"/>
                </a:solidFill>
                <a:latin typeface="+mn-lt"/>
              </a:rPr>
              <a:t>1- Définitions :</a:t>
            </a:r>
            <a:r>
              <a:rPr lang="fr-FR" altLang="fr-FR" sz="1800" dirty="0">
                <a:latin typeface="+mn-lt"/>
              </a:rPr>
              <a:t>		</a:t>
            </a:r>
            <a:endParaRPr lang="fr-FR" altLang="fr-FR" sz="1800" b="1" dirty="0">
              <a:latin typeface="+mn-lt"/>
            </a:endParaRPr>
          </a:p>
          <a:p>
            <a:pPr marL="609600" indent="-609600">
              <a:lnSpc>
                <a:spcPct val="150000"/>
              </a:lnSpc>
              <a:buClr>
                <a:srgbClr val="6666FF"/>
              </a:buClr>
            </a:pPr>
            <a:r>
              <a:rPr lang="fr-FR" altLang="fr-FR" sz="1800" b="1" i="1" u="sng" dirty="0">
                <a:solidFill>
                  <a:srgbClr val="3333CC"/>
                </a:solidFill>
                <a:latin typeface="+mn-lt"/>
              </a:rPr>
              <a:t>Base de Données(3)</a:t>
            </a:r>
            <a:r>
              <a:rPr lang="fr-FR" altLang="fr-FR" sz="1800" b="1" i="1" u="sng" dirty="0">
                <a:latin typeface="+mn-lt"/>
              </a:rPr>
              <a:t> </a:t>
            </a:r>
            <a:r>
              <a:rPr lang="fr-FR" altLang="fr-FR" sz="1800" dirty="0">
                <a:latin typeface="+mn-lt"/>
              </a:rPr>
              <a:t> : </a:t>
            </a:r>
            <a:r>
              <a:rPr lang="fr-FR" sz="1800" dirty="0">
                <a:latin typeface="+mn-lt"/>
              </a:rPr>
              <a:t>Physiquement une base de donnée constitue un ensemble de fichiers présents sur une mémoire(généralement un disque) et accessibles simultanément par plusieurs utilisateurs ou clients .</a:t>
            </a:r>
          </a:p>
          <a:p>
            <a:pPr marL="609600" indent="-609600">
              <a:lnSpc>
                <a:spcPct val="150000"/>
              </a:lnSpc>
              <a:buClr>
                <a:srgbClr val="6666FF"/>
              </a:buClr>
            </a:pPr>
            <a:endParaRPr lang="fr-FR" altLang="fr-FR" sz="1800" dirty="0">
              <a:latin typeface="+mn-lt"/>
            </a:endParaRPr>
          </a:p>
          <a:p>
            <a:pPr marL="609600" indent="-609600">
              <a:lnSpc>
                <a:spcPct val="150000"/>
              </a:lnSpc>
              <a:buClr>
                <a:srgbClr val="6666FF"/>
              </a:buClr>
            </a:pPr>
            <a:endParaRPr lang="fr-FR" altLang="fr-FR" sz="1800" dirty="0">
              <a:latin typeface="+mn-lt"/>
            </a:endParaRPr>
          </a:p>
        </p:txBody>
      </p:sp>
      <p:sp>
        <p:nvSpPr>
          <p:cNvPr id="5" name="Cylindre 4">
            <a:extLst>
              <a:ext uri="{FF2B5EF4-FFF2-40B4-BE49-F238E27FC236}">
                <a16:creationId xmlns:a16="http://schemas.microsoft.com/office/drawing/2014/main" id="{3CA1BC59-465B-B6CB-5370-0307F8A5B02B}"/>
              </a:ext>
            </a:extLst>
          </p:cNvPr>
          <p:cNvSpPr/>
          <p:nvPr/>
        </p:nvSpPr>
        <p:spPr>
          <a:xfrm>
            <a:off x="2264039" y="4332650"/>
            <a:ext cx="914400" cy="1216152"/>
          </a:xfrm>
          <a:prstGeom prst="can">
            <a:avLst/>
          </a:prstGeom>
          <a:solidFill>
            <a:srgbClr val="2332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CF10B270-DF79-29C6-96F7-3A4121A82251}"/>
              </a:ext>
            </a:extLst>
          </p:cNvPr>
          <p:cNvSpPr/>
          <p:nvPr/>
        </p:nvSpPr>
        <p:spPr>
          <a:xfrm>
            <a:off x="5017280" y="4332650"/>
            <a:ext cx="914400" cy="1216152"/>
          </a:xfrm>
          <a:prstGeom prst="rect">
            <a:avLst/>
          </a:prstGeom>
          <a:solidFill>
            <a:schemeClr val="tx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a:extLst>
              <a:ext uri="{FF2B5EF4-FFF2-40B4-BE49-F238E27FC236}">
                <a16:creationId xmlns:a16="http://schemas.microsoft.com/office/drawing/2014/main" id="{64EF9058-254E-E910-E6F2-DF5FFB588B32}"/>
              </a:ext>
            </a:extLst>
          </p:cNvPr>
          <p:cNvPicPr>
            <a:picLocks noChangeAspect="1"/>
          </p:cNvPicPr>
          <p:nvPr/>
        </p:nvPicPr>
        <p:blipFill rotWithShape="1">
          <a:blip r:embed="rId3"/>
          <a:srcRect l="10102" t="4777" r="9263" b="13376"/>
          <a:stretch/>
        </p:blipFill>
        <p:spPr>
          <a:xfrm>
            <a:off x="8060769" y="3435370"/>
            <a:ext cx="771206" cy="782774"/>
          </a:xfrm>
          <a:prstGeom prst="rect">
            <a:avLst/>
          </a:prstGeom>
        </p:spPr>
      </p:pic>
      <p:pic>
        <p:nvPicPr>
          <p:cNvPr id="8" name="Image 7">
            <a:extLst>
              <a:ext uri="{FF2B5EF4-FFF2-40B4-BE49-F238E27FC236}">
                <a16:creationId xmlns:a16="http://schemas.microsoft.com/office/drawing/2014/main" id="{7DC6B6A9-48AA-553B-003D-1F10523B7F10}"/>
              </a:ext>
            </a:extLst>
          </p:cNvPr>
          <p:cNvPicPr>
            <a:picLocks noChangeAspect="1"/>
          </p:cNvPicPr>
          <p:nvPr/>
        </p:nvPicPr>
        <p:blipFill rotWithShape="1">
          <a:blip r:embed="rId3"/>
          <a:srcRect l="10102" t="4777" r="9263" b="13376"/>
          <a:stretch/>
        </p:blipFill>
        <p:spPr>
          <a:xfrm>
            <a:off x="8060768" y="4532775"/>
            <a:ext cx="771206" cy="782774"/>
          </a:xfrm>
          <a:prstGeom prst="rect">
            <a:avLst/>
          </a:prstGeom>
        </p:spPr>
      </p:pic>
      <p:pic>
        <p:nvPicPr>
          <p:cNvPr id="9" name="Image 8">
            <a:extLst>
              <a:ext uri="{FF2B5EF4-FFF2-40B4-BE49-F238E27FC236}">
                <a16:creationId xmlns:a16="http://schemas.microsoft.com/office/drawing/2014/main" id="{15B9991E-580F-EF87-6EE5-D6F9469270B6}"/>
              </a:ext>
            </a:extLst>
          </p:cNvPr>
          <p:cNvPicPr>
            <a:picLocks noChangeAspect="1"/>
          </p:cNvPicPr>
          <p:nvPr/>
        </p:nvPicPr>
        <p:blipFill rotWithShape="1">
          <a:blip r:embed="rId3"/>
          <a:srcRect l="10102" t="4777" r="9263" b="13376"/>
          <a:stretch/>
        </p:blipFill>
        <p:spPr>
          <a:xfrm>
            <a:off x="8060768" y="5548802"/>
            <a:ext cx="771206" cy="782774"/>
          </a:xfrm>
          <a:prstGeom prst="rect">
            <a:avLst/>
          </a:prstGeom>
        </p:spPr>
      </p:pic>
      <p:sp>
        <p:nvSpPr>
          <p:cNvPr id="10" name="ZoneTexte 9">
            <a:extLst>
              <a:ext uri="{FF2B5EF4-FFF2-40B4-BE49-F238E27FC236}">
                <a16:creationId xmlns:a16="http://schemas.microsoft.com/office/drawing/2014/main" id="{27A103FF-B0D9-AEFF-8F7F-8B52CF3BFFFE}"/>
              </a:ext>
            </a:extLst>
          </p:cNvPr>
          <p:cNvSpPr txBox="1"/>
          <p:nvPr/>
        </p:nvSpPr>
        <p:spPr>
          <a:xfrm>
            <a:off x="5072213" y="3883370"/>
            <a:ext cx="712054" cy="307777"/>
          </a:xfrm>
          <a:prstGeom prst="rect">
            <a:avLst/>
          </a:prstGeom>
          <a:noFill/>
        </p:spPr>
        <p:txBody>
          <a:bodyPr wrap="none" rtlCol="0">
            <a:spAutoFit/>
          </a:bodyPr>
          <a:lstStyle/>
          <a:p>
            <a:r>
              <a:rPr lang="fr-FR" dirty="0"/>
              <a:t>Server</a:t>
            </a:r>
          </a:p>
        </p:txBody>
      </p:sp>
      <p:sp>
        <p:nvSpPr>
          <p:cNvPr id="11" name="ZoneTexte 10">
            <a:extLst>
              <a:ext uri="{FF2B5EF4-FFF2-40B4-BE49-F238E27FC236}">
                <a16:creationId xmlns:a16="http://schemas.microsoft.com/office/drawing/2014/main" id="{4AD8EF1A-8063-0749-D3D4-A7A5421669BC}"/>
              </a:ext>
            </a:extLst>
          </p:cNvPr>
          <p:cNvSpPr txBox="1"/>
          <p:nvPr/>
        </p:nvSpPr>
        <p:spPr>
          <a:xfrm>
            <a:off x="2160700" y="3857886"/>
            <a:ext cx="1021433" cy="307777"/>
          </a:xfrm>
          <a:prstGeom prst="rect">
            <a:avLst/>
          </a:prstGeom>
          <a:noFill/>
        </p:spPr>
        <p:txBody>
          <a:bodyPr wrap="none" rtlCol="0">
            <a:spAutoFit/>
          </a:bodyPr>
          <a:lstStyle/>
          <a:p>
            <a:r>
              <a:rPr lang="fr-FR" dirty="0"/>
              <a:t>Data Base</a:t>
            </a:r>
          </a:p>
        </p:txBody>
      </p:sp>
      <p:sp>
        <p:nvSpPr>
          <p:cNvPr id="12" name="ZoneTexte 11">
            <a:extLst>
              <a:ext uri="{FF2B5EF4-FFF2-40B4-BE49-F238E27FC236}">
                <a16:creationId xmlns:a16="http://schemas.microsoft.com/office/drawing/2014/main" id="{B9CF048E-8DCC-B289-7EB6-00A5F221CBF4}"/>
              </a:ext>
            </a:extLst>
          </p:cNvPr>
          <p:cNvSpPr txBox="1"/>
          <p:nvPr/>
        </p:nvSpPr>
        <p:spPr>
          <a:xfrm>
            <a:off x="9075016" y="3672868"/>
            <a:ext cx="792205" cy="307777"/>
          </a:xfrm>
          <a:prstGeom prst="rect">
            <a:avLst/>
          </a:prstGeom>
          <a:noFill/>
        </p:spPr>
        <p:txBody>
          <a:bodyPr wrap="none" rtlCol="0">
            <a:spAutoFit/>
          </a:bodyPr>
          <a:lstStyle/>
          <a:p>
            <a:r>
              <a:rPr lang="fr-FR" dirty="0"/>
              <a:t>Client 1</a:t>
            </a:r>
          </a:p>
        </p:txBody>
      </p:sp>
      <p:sp>
        <p:nvSpPr>
          <p:cNvPr id="13" name="ZoneTexte 12">
            <a:extLst>
              <a:ext uri="{FF2B5EF4-FFF2-40B4-BE49-F238E27FC236}">
                <a16:creationId xmlns:a16="http://schemas.microsoft.com/office/drawing/2014/main" id="{A9FF5E36-0C21-3B11-5758-A235DC0655F9}"/>
              </a:ext>
            </a:extLst>
          </p:cNvPr>
          <p:cNvSpPr txBox="1"/>
          <p:nvPr/>
        </p:nvSpPr>
        <p:spPr>
          <a:xfrm>
            <a:off x="9128218" y="4786837"/>
            <a:ext cx="792205" cy="307777"/>
          </a:xfrm>
          <a:prstGeom prst="rect">
            <a:avLst/>
          </a:prstGeom>
          <a:noFill/>
        </p:spPr>
        <p:txBody>
          <a:bodyPr wrap="none" rtlCol="0">
            <a:spAutoFit/>
          </a:bodyPr>
          <a:lstStyle/>
          <a:p>
            <a:r>
              <a:rPr lang="fr-FR" dirty="0"/>
              <a:t>Client 2</a:t>
            </a:r>
          </a:p>
        </p:txBody>
      </p:sp>
      <p:sp>
        <p:nvSpPr>
          <p:cNvPr id="14" name="ZoneTexte 13">
            <a:extLst>
              <a:ext uri="{FF2B5EF4-FFF2-40B4-BE49-F238E27FC236}">
                <a16:creationId xmlns:a16="http://schemas.microsoft.com/office/drawing/2014/main" id="{5D9C85D3-040E-7DFE-A249-E571441BD2BA}"/>
              </a:ext>
            </a:extLst>
          </p:cNvPr>
          <p:cNvSpPr txBox="1"/>
          <p:nvPr/>
        </p:nvSpPr>
        <p:spPr>
          <a:xfrm>
            <a:off x="9181420" y="5900806"/>
            <a:ext cx="792205" cy="307777"/>
          </a:xfrm>
          <a:prstGeom prst="rect">
            <a:avLst/>
          </a:prstGeom>
          <a:noFill/>
        </p:spPr>
        <p:txBody>
          <a:bodyPr wrap="none" rtlCol="0">
            <a:spAutoFit/>
          </a:bodyPr>
          <a:lstStyle/>
          <a:p>
            <a:r>
              <a:rPr lang="fr-FR" dirty="0"/>
              <a:t>Client 3</a:t>
            </a:r>
          </a:p>
        </p:txBody>
      </p:sp>
      <p:cxnSp>
        <p:nvCxnSpPr>
          <p:cNvPr id="15" name="Connecteur droit 14">
            <a:extLst>
              <a:ext uri="{FF2B5EF4-FFF2-40B4-BE49-F238E27FC236}">
                <a16:creationId xmlns:a16="http://schemas.microsoft.com/office/drawing/2014/main" id="{E0165A84-97E1-8853-4B78-73604F2FE7C6}"/>
              </a:ext>
            </a:extLst>
          </p:cNvPr>
          <p:cNvCxnSpPr>
            <a:stCxn id="5" idx="4"/>
            <a:endCxn id="6" idx="1"/>
          </p:cNvCxnSpPr>
          <p:nvPr/>
        </p:nvCxnSpPr>
        <p:spPr>
          <a:xfrm>
            <a:off x="3178439" y="4940726"/>
            <a:ext cx="1838841"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E078A82-6541-8738-7373-9D4613F488AD}"/>
              </a:ext>
            </a:extLst>
          </p:cNvPr>
          <p:cNvCxnSpPr>
            <a:stCxn id="6" idx="3"/>
            <a:endCxn id="7" idx="1"/>
          </p:cNvCxnSpPr>
          <p:nvPr/>
        </p:nvCxnSpPr>
        <p:spPr>
          <a:xfrm flipV="1">
            <a:off x="5931680" y="3826757"/>
            <a:ext cx="2129089" cy="1113969"/>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Connecteur droit 16">
            <a:extLst>
              <a:ext uri="{FF2B5EF4-FFF2-40B4-BE49-F238E27FC236}">
                <a16:creationId xmlns:a16="http://schemas.microsoft.com/office/drawing/2014/main" id="{191DFB44-ED13-41FD-12E2-D2950C1D50F3}"/>
              </a:ext>
            </a:extLst>
          </p:cNvPr>
          <p:cNvCxnSpPr>
            <a:stCxn id="6" idx="3"/>
            <a:endCxn id="9" idx="1"/>
          </p:cNvCxnSpPr>
          <p:nvPr/>
        </p:nvCxnSpPr>
        <p:spPr>
          <a:xfrm>
            <a:off x="5931680" y="4940726"/>
            <a:ext cx="2129088" cy="999463"/>
          </a:xfrm>
          <a:prstGeom prst="line">
            <a:avLst/>
          </a:prstGeom>
          <a:ln w="25400"/>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BBFD783A-FACB-73DB-54E0-BE049D6DF027}"/>
              </a:ext>
            </a:extLst>
          </p:cNvPr>
          <p:cNvCxnSpPr>
            <a:stCxn id="6" idx="3"/>
            <a:endCxn id="8" idx="1"/>
          </p:cNvCxnSpPr>
          <p:nvPr/>
        </p:nvCxnSpPr>
        <p:spPr>
          <a:xfrm flipV="1">
            <a:off x="5931680" y="4924162"/>
            <a:ext cx="2129088" cy="165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Espace réservé du numéro de diapositive 24">
            <a:extLst>
              <a:ext uri="{FF2B5EF4-FFF2-40B4-BE49-F238E27FC236}">
                <a16:creationId xmlns:a16="http://schemas.microsoft.com/office/drawing/2014/main" id="{73972774-FF61-0576-9BE8-334F17A689CB}"/>
              </a:ext>
            </a:extLst>
          </p:cNvPr>
          <p:cNvSpPr>
            <a:spLocks noGrp="1"/>
          </p:cNvSpPr>
          <p:nvPr>
            <p:ph type="sldNum" sz="quarter" idx="12"/>
          </p:nvPr>
        </p:nvSpPr>
        <p:spPr>
          <a:xfrm>
            <a:off x="3991970" y="6378140"/>
            <a:ext cx="2743200" cy="365125"/>
          </a:xfrm>
          <a:noFill/>
        </p:spPr>
        <p:txBody>
          <a:bodyPr/>
          <a:lstStyle/>
          <a:p>
            <a:pPr algn="ctr"/>
            <a:fld id="{14385F30-F5BB-45A0-A756-346F67DA10C3}" type="slidenum">
              <a:rPr lang="en-US" smtClean="0"/>
              <a:pPr algn="ctr"/>
              <a:t>6</a:t>
            </a:fld>
            <a:endParaRPr lang="en-US" dirty="0"/>
          </a:p>
        </p:txBody>
      </p:sp>
    </p:spTree>
    <p:extLst>
      <p:ext uri="{BB962C8B-B14F-4D97-AF65-F5344CB8AC3E}">
        <p14:creationId xmlns:p14="http://schemas.microsoft.com/office/powerpoint/2010/main" val="4342599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 </a:t>
            </a:r>
            <a:r>
              <a:rPr lang="fr-FR" altLang="fr-FR" sz="2000" b="1" dirty="0">
                <a:solidFill>
                  <a:srgbClr val="009900"/>
                </a:solidFill>
              </a:rPr>
              <a:t>L’algèbre relationnel</a:t>
            </a:r>
          </a:p>
          <a:p>
            <a:pPr algn="l"/>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5" name="Rectangle 3">
            <a:extLst>
              <a:ext uri="{FF2B5EF4-FFF2-40B4-BE49-F238E27FC236}">
                <a16:creationId xmlns:a16="http://schemas.microsoft.com/office/drawing/2014/main" id="{19418A94-6FB3-003F-263A-9206596F27DB}"/>
              </a:ext>
            </a:extLst>
          </p:cNvPr>
          <p:cNvSpPr txBox="1">
            <a:spLocks noChangeArrowheads="1"/>
          </p:cNvSpPr>
          <p:nvPr/>
        </p:nvSpPr>
        <p:spPr>
          <a:xfrm>
            <a:off x="439618" y="1271695"/>
            <a:ext cx="8280400" cy="4608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dirty="0">
                <a:solidFill>
                  <a:srgbClr val="3333CC"/>
                </a:solidFill>
              </a:rPr>
              <a:t>2- Projection</a:t>
            </a: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p:txBody>
      </p:sp>
      <p:sp>
        <p:nvSpPr>
          <p:cNvPr id="6" name="Rectangle 1">
            <a:extLst>
              <a:ext uri="{FF2B5EF4-FFF2-40B4-BE49-F238E27FC236}">
                <a16:creationId xmlns:a16="http://schemas.microsoft.com/office/drawing/2014/main" id="{CA7014E2-7FF0-00F8-4D40-945C9D9C0D4D}"/>
              </a:ext>
            </a:extLst>
          </p:cNvPr>
          <p:cNvSpPr>
            <a:spLocks noChangeArrowheads="1"/>
          </p:cNvSpPr>
          <p:nvPr/>
        </p:nvSpPr>
        <p:spPr bwMode="auto">
          <a:xfrm>
            <a:off x="2953499" y="1781518"/>
            <a:ext cx="6178139" cy="2064284"/>
          </a:xfrm>
          <a:prstGeom prst="rect">
            <a:avLst/>
          </a:prstGeom>
          <a:solidFill>
            <a:srgbClr val="CCFFCC"/>
          </a:solidFill>
          <a:ln w="9360">
            <a:solidFill>
              <a:srgbClr val="E1E1B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indent="449263">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algn="ctr">
              <a:lnSpc>
                <a:spcPct val="100000"/>
              </a:lnSpc>
            </a:pPr>
            <a:r>
              <a:rPr lang="en-GB" altLang="en-US" sz="1600" b="1" dirty="0">
                <a:solidFill>
                  <a:srgbClr val="000000"/>
                </a:solidFill>
                <a:cs typeface="Times New Roman" panose="02020603050405020304" pitchFamily="18" charset="0"/>
              </a:rPr>
              <a:t>R1 = PROJECTION (R; &lt;</a:t>
            </a:r>
            <a:r>
              <a:rPr lang="en-GB" altLang="en-US" sz="1600" b="1" dirty="0" err="1">
                <a:solidFill>
                  <a:srgbClr val="000000"/>
                </a:solidFill>
                <a:cs typeface="Times New Roman" panose="02020603050405020304" pitchFamily="18" charset="0"/>
              </a:rPr>
              <a:t>liste_attributs_projection</a:t>
            </a:r>
            <a:r>
              <a:rPr lang="en-GB" altLang="en-US" sz="1600" b="1" dirty="0">
                <a:solidFill>
                  <a:srgbClr val="000000"/>
                </a:solidFill>
                <a:cs typeface="Times New Roman" panose="02020603050405020304" pitchFamily="18" charset="0"/>
              </a:rPr>
              <a:t>&gt;) </a:t>
            </a:r>
          </a:p>
          <a:p>
            <a:pPr>
              <a:lnSpc>
                <a:spcPct val="100000"/>
              </a:lnSpc>
            </a:pPr>
            <a:r>
              <a:rPr lang="en-GB" altLang="en-US" sz="1600" dirty="0">
                <a:solidFill>
                  <a:srgbClr val="000000"/>
                </a:solidFill>
                <a:cs typeface="Times New Roman" panose="02020603050405020304" pitchFamily="18" charset="0"/>
              </a:rPr>
              <a:t>	&lt;</a:t>
            </a:r>
            <a:r>
              <a:rPr lang="en-GB" altLang="en-US" sz="1600" dirty="0" err="1">
                <a:solidFill>
                  <a:srgbClr val="000000"/>
                </a:solidFill>
                <a:cs typeface="Times New Roman" panose="02020603050405020304" pitchFamily="18" charset="0"/>
              </a:rPr>
              <a:t>liste_attributs_projection</a:t>
            </a:r>
            <a:r>
              <a:rPr lang="en-GB" altLang="en-US" sz="1600" dirty="0">
                <a:solidFill>
                  <a:srgbClr val="000000"/>
                </a:solidFill>
                <a:cs typeface="Times New Roman" panose="02020603050405020304" pitchFamily="18" charset="0"/>
              </a:rPr>
              <a:t>&gt; : </a:t>
            </a:r>
            <a:r>
              <a:rPr lang="en-GB" altLang="en-US" sz="1600" dirty="0" err="1">
                <a:solidFill>
                  <a:srgbClr val="000000"/>
                </a:solidFill>
                <a:cs typeface="Times New Roman" panose="02020603050405020304" pitchFamily="18" charset="0"/>
              </a:rPr>
              <a:t>Attributs</a:t>
            </a:r>
            <a:r>
              <a:rPr lang="en-GB" altLang="en-US" sz="1600" dirty="0">
                <a:solidFill>
                  <a:srgbClr val="000000"/>
                </a:solidFill>
                <a:cs typeface="Times New Roman" panose="02020603050405020304" pitchFamily="18" charset="0"/>
              </a:rPr>
              <a:t> Ai, avec Ai </a:t>
            </a:r>
            <a:r>
              <a:rPr lang="en-GB" altLang="en-US" sz="1600" dirty="0">
                <a:solidFill>
                  <a:srgbClr val="000000"/>
                </a:solidFill>
                <a:latin typeface="Symbol" pitchFamily="2" charset="2"/>
                <a:cs typeface="Times New Roman" panose="02020603050405020304" pitchFamily="18" charset="0"/>
              </a:rPr>
              <a:t></a:t>
            </a:r>
            <a:r>
              <a:rPr lang="en-GB" altLang="en-US" sz="1600" dirty="0">
                <a:solidFill>
                  <a:srgbClr val="000000"/>
                </a:solidFill>
                <a:cs typeface="Times New Roman" panose="02020603050405020304" pitchFamily="18" charset="0"/>
              </a:rPr>
              <a:t> R</a:t>
            </a:r>
          </a:p>
          <a:p>
            <a:pPr>
              <a:lnSpc>
                <a:spcPct val="100000"/>
              </a:lnSpc>
            </a:pPr>
            <a:r>
              <a:rPr lang="en-GB" altLang="en-US" sz="1600" dirty="0">
                <a:solidFill>
                  <a:srgbClr val="000000"/>
                </a:solidFill>
                <a:cs typeface="Times New Roman" panose="02020603050405020304" pitchFamily="18" charset="0"/>
              </a:rPr>
              <a:t> </a:t>
            </a:r>
          </a:p>
          <a:p>
            <a:pPr>
              <a:lnSpc>
                <a:spcPct val="100000"/>
              </a:lnSpc>
              <a:buClr>
                <a:srgbClr val="FF0000"/>
              </a:buClr>
            </a:pPr>
            <a:r>
              <a:rPr lang="en-GB" altLang="en-US" sz="1600" b="1" dirty="0">
                <a:solidFill>
                  <a:srgbClr val="FF0000"/>
                </a:solidFill>
                <a:cs typeface="Times New Roman" panose="02020603050405020304" pitchFamily="18" charset="0"/>
              </a:rPr>
              <a:t>R1 </a:t>
            </a:r>
            <a:r>
              <a:rPr lang="en-GB" altLang="en-US" sz="1600" b="1" dirty="0" err="1">
                <a:solidFill>
                  <a:srgbClr val="FF0000"/>
                </a:solidFill>
                <a:cs typeface="Times New Roman" panose="02020603050405020304" pitchFamily="18" charset="0"/>
              </a:rPr>
              <a:t>est</a:t>
            </a:r>
            <a:r>
              <a:rPr lang="en-GB" altLang="en-US" sz="1600" b="1" dirty="0">
                <a:solidFill>
                  <a:srgbClr val="FF0000"/>
                </a:solidFill>
                <a:cs typeface="Times New Roman" panose="02020603050405020304" pitchFamily="18" charset="0"/>
              </a:rPr>
              <a:t> </a:t>
            </a:r>
            <a:r>
              <a:rPr lang="en-GB" altLang="en-US" sz="1600" b="1" dirty="0" err="1">
                <a:solidFill>
                  <a:srgbClr val="FF0000"/>
                </a:solidFill>
                <a:cs typeface="Times New Roman" panose="02020603050405020304" pitchFamily="18" charset="0"/>
              </a:rPr>
              <a:t>une</a:t>
            </a:r>
            <a:r>
              <a:rPr lang="en-GB" altLang="en-US" sz="1600" b="1" dirty="0">
                <a:solidFill>
                  <a:srgbClr val="FF0000"/>
                </a:solidFill>
                <a:cs typeface="Times New Roman" panose="02020603050405020304" pitchFamily="18" charset="0"/>
              </a:rPr>
              <a:t> table qui </a:t>
            </a:r>
            <a:r>
              <a:rPr lang="en-GB" altLang="en-US" sz="1600" b="1" dirty="0" err="1">
                <a:solidFill>
                  <a:srgbClr val="FF0000"/>
                </a:solidFill>
                <a:cs typeface="Times New Roman" panose="02020603050405020304" pitchFamily="18" charset="0"/>
              </a:rPr>
              <a:t>contient</a:t>
            </a:r>
            <a:r>
              <a:rPr lang="en-GB" altLang="en-US" sz="1600" b="1" dirty="0">
                <a:solidFill>
                  <a:srgbClr val="FF0000"/>
                </a:solidFill>
                <a:cs typeface="Times New Roman" panose="02020603050405020304" pitchFamily="18" charset="0"/>
              </a:rPr>
              <a:t> les </a:t>
            </a:r>
            <a:r>
              <a:rPr lang="en-GB" altLang="en-US" sz="1600" b="1" dirty="0" err="1">
                <a:solidFill>
                  <a:srgbClr val="FF0000"/>
                </a:solidFill>
                <a:cs typeface="Times New Roman" panose="02020603050405020304" pitchFamily="18" charset="0"/>
              </a:rPr>
              <a:t>lignes</a:t>
            </a:r>
            <a:r>
              <a:rPr lang="en-GB" altLang="en-US" sz="1600" b="1" dirty="0">
                <a:solidFill>
                  <a:srgbClr val="FF0000"/>
                </a:solidFill>
                <a:cs typeface="Times New Roman" panose="02020603050405020304" pitchFamily="18" charset="0"/>
              </a:rPr>
              <a:t>  de R </a:t>
            </a:r>
            <a:r>
              <a:rPr lang="en-GB" altLang="en-US" sz="1600" b="1" dirty="0" err="1">
                <a:solidFill>
                  <a:srgbClr val="FF0000"/>
                </a:solidFill>
                <a:cs typeface="Times New Roman" panose="02020603050405020304" pitchFamily="18" charset="0"/>
              </a:rPr>
              <a:t>où</a:t>
            </a:r>
            <a:r>
              <a:rPr lang="en-GB" altLang="en-US" sz="1600" b="1" dirty="0">
                <a:solidFill>
                  <a:srgbClr val="FF0000"/>
                </a:solidFill>
                <a:cs typeface="Times New Roman" panose="02020603050405020304" pitchFamily="18" charset="0"/>
              </a:rPr>
              <a:t> on ne </a:t>
            </a:r>
            <a:r>
              <a:rPr lang="en-GB" altLang="en-US" sz="1600" b="1" dirty="0" err="1">
                <a:solidFill>
                  <a:srgbClr val="FF0000"/>
                </a:solidFill>
                <a:cs typeface="Times New Roman" panose="02020603050405020304" pitchFamily="18" charset="0"/>
              </a:rPr>
              <a:t>garde</a:t>
            </a:r>
            <a:r>
              <a:rPr lang="en-GB" altLang="en-US" sz="1600" b="1" dirty="0">
                <a:solidFill>
                  <a:srgbClr val="FF0000"/>
                </a:solidFill>
                <a:cs typeface="Times New Roman" panose="02020603050405020304" pitchFamily="18" charset="0"/>
              </a:rPr>
              <a:t> que  les champs </a:t>
            </a:r>
            <a:r>
              <a:rPr lang="en-GB" altLang="en-US" sz="1600" b="1" dirty="0" err="1">
                <a:solidFill>
                  <a:srgbClr val="FF0000"/>
                </a:solidFill>
                <a:cs typeface="Times New Roman" panose="02020603050405020304" pitchFamily="18" charset="0"/>
              </a:rPr>
              <a:t>spécifiés</a:t>
            </a:r>
            <a:r>
              <a:rPr lang="en-GB" altLang="en-US" sz="1600" b="1" dirty="0">
                <a:solidFill>
                  <a:srgbClr val="FF0000"/>
                </a:solidFill>
                <a:cs typeface="Times New Roman" panose="02020603050405020304" pitchFamily="18" charset="0"/>
              </a:rPr>
              <a:t> dans ( </a:t>
            </a:r>
            <a:r>
              <a:rPr lang="en-GB" altLang="en-US" sz="1600" b="1" dirty="0" err="1">
                <a:solidFill>
                  <a:srgbClr val="FF0000"/>
                </a:solidFill>
                <a:cs typeface="Times New Roman" panose="02020603050405020304" pitchFamily="18" charset="0"/>
              </a:rPr>
              <a:t>liste_attributs_projection</a:t>
            </a:r>
            <a:r>
              <a:rPr lang="en-GB" altLang="en-US" sz="1600" b="1" dirty="0">
                <a:solidFill>
                  <a:srgbClr val="FF0000"/>
                </a:solidFill>
                <a:cs typeface="Times New Roman" panose="02020603050405020304" pitchFamily="18" charset="0"/>
              </a:rPr>
              <a:t>) </a:t>
            </a:r>
          </a:p>
          <a:p>
            <a:pPr>
              <a:lnSpc>
                <a:spcPct val="100000"/>
              </a:lnSpc>
            </a:pPr>
            <a:r>
              <a:rPr lang="en-GB" altLang="en-US" sz="1600" dirty="0">
                <a:solidFill>
                  <a:srgbClr val="000000"/>
                </a:solidFill>
                <a:cs typeface="Times New Roman" panose="02020603050405020304" pitchFamily="18" charset="0"/>
              </a:rPr>
              <a:t> </a:t>
            </a:r>
          </a:p>
          <a:p>
            <a:pPr algn="ctr">
              <a:lnSpc>
                <a:spcPct val="100000"/>
              </a:lnSpc>
            </a:pPr>
            <a:r>
              <a:rPr lang="en-GB" altLang="en-US" sz="1600" b="1" dirty="0">
                <a:solidFill>
                  <a:srgbClr val="000000"/>
                </a:solidFill>
                <a:cs typeface="Times New Roman" panose="02020603050405020304" pitchFamily="18" charset="0"/>
              </a:rPr>
              <a:t>R1 = </a:t>
            </a:r>
            <a:r>
              <a:rPr lang="en-GB" altLang="en-US" sz="1600" b="1" dirty="0">
                <a:solidFill>
                  <a:srgbClr val="000000"/>
                </a:solidFill>
                <a:latin typeface="Symbol" pitchFamily="2" charset="2"/>
                <a:cs typeface="Times New Roman" panose="02020603050405020304" pitchFamily="18" charset="0"/>
              </a:rPr>
              <a:t></a:t>
            </a:r>
            <a:r>
              <a:rPr lang="en-GB" altLang="en-US" sz="1600" b="1" dirty="0">
                <a:solidFill>
                  <a:srgbClr val="000000"/>
                </a:solidFill>
                <a:cs typeface="Times New Roman" panose="02020603050405020304" pitchFamily="18" charset="0"/>
              </a:rPr>
              <a:t> </a:t>
            </a:r>
            <a:r>
              <a:rPr lang="en-GB" altLang="en-US" sz="1600" b="1" baseline="-30000" dirty="0" err="1">
                <a:solidFill>
                  <a:srgbClr val="000000"/>
                </a:solidFill>
                <a:cs typeface="Times New Roman" panose="02020603050405020304" pitchFamily="18" charset="0"/>
              </a:rPr>
              <a:t>Liste</a:t>
            </a:r>
            <a:r>
              <a:rPr lang="en-GB" altLang="en-US" sz="1600" b="1" baseline="-30000" dirty="0">
                <a:solidFill>
                  <a:srgbClr val="000000"/>
                </a:solidFill>
                <a:cs typeface="Times New Roman" panose="02020603050405020304" pitchFamily="18" charset="0"/>
              </a:rPr>
              <a:t> des </a:t>
            </a:r>
            <a:r>
              <a:rPr lang="en-GB" altLang="en-US" sz="1600" b="1" baseline="-30000" dirty="0" err="1">
                <a:solidFill>
                  <a:srgbClr val="000000"/>
                </a:solidFill>
                <a:cs typeface="Times New Roman" panose="02020603050405020304" pitchFamily="18" charset="0"/>
              </a:rPr>
              <a:t>attributs</a:t>
            </a:r>
            <a:r>
              <a:rPr lang="en-GB" altLang="en-US" sz="1600" b="1" dirty="0">
                <a:solidFill>
                  <a:srgbClr val="000000"/>
                </a:solidFill>
                <a:cs typeface="Times New Roman" panose="02020603050405020304" pitchFamily="18" charset="0"/>
              </a:rPr>
              <a:t> (R)</a:t>
            </a:r>
          </a:p>
          <a:p>
            <a:pPr>
              <a:lnSpc>
                <a:spcPct val="100000"/>
              </a:lnSpc>
            </a:pPr>
            <a:endParaRPr lang="en-GB" altLang="en-US" sz="1600" b="1" dirty="0">
              <a:solidFill>
                <a:srgbClr val="000000"/>
              </a:solidFill>
              <a:cs typeface="Times New Roman" panose="02020603050405020304" pitchFamily="18" charset="0"/>
            </a:endParaRPr>
          </a:p>
        </p:txBody>
      </p:sp>
      <p:sp>
        <p:nvSpPr>
          <p:cNvPr id="7" name="Oval 3">
            <a:extLst>
              <a:ext uri="{FF2B5EF4-FFF2-40B4-BE49-F238E27FC236}">
                <a16:creationId xmlns:a16="http://schemas.microsoft.com/office/drawing/2014/main" id="{05078AC5-5239-68CF-6AA6-5ECEE446EA63}"/>
              </a:ext>
            </a:extLst>
          </p:cNvPr>
          <p:cNvSpPr>
            <a:spLocks noChangeArrowheads="1"/>
          </p:cNvSpPr>
          <p:nvPr/>
        </p:nvSpPr>
        <p:spPr bwMode="auto">
          <a:xfrm>
            <a:off x="6643914" y="5968879"/>
            <a:ext cx="2817813" cy="512762"/>
          </a:xfrm>
          <a:prstGeom prst="ellipse">
            <a:avLst/>
          </a:prstGeom>
          <a:solidFill>
            <a:srgbClr val="FFFFFF"/>
          </a:solidFill>
          <a:ln w="38160">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 name="Rectangle 7">
            <a:extLst>
              <a:ext uri="{FF2B5EF4-FFF2-40B4-BE49-F238E27FC236}">
                <a16:creationId xmlns:a16="http://schemas.microsoft.com/office/drawing/2014/main" id="{24DCC4D5-022B-9AE7-35EB-4BEFC481A02D}"/>
              </a:ext>
            </a:extLst>
          </p:cNvPr>
          <p:cNvSpPr>
            <a:spLocks noChangeArrowheads="1"/>
          </p:cNvSpPr>
          <p:nvPr/>
        </p:nvSpPr>
        <p:spPr bwMode="auto">
          <a:xfrm>
            <a:off x="6643914" y="5865691"/>
            <a:ext cx="2817813" cy="3587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9" name="Rectangle 5">
            <a:extLst>
              <a:ext uri="{FF2B5EF4-FFF2-40B4-BE49-F238E27FC236}">
                <a16:creationId xmlns:a16="http://schemas.microsoft.com/office/drawing/2014/main" id="{7E3DC318-B4A8-C5C8-4AB4-157A51523307}"/>
              </a:ext>
            </a:extLst>
          </p:cNvPr>
          <p:cNvSpPr>
            <a:spLocks noChangeArrowheads="1"/>
          </p:cNvSpPr>
          <p:nvPr/>
        </p:nvSpPr>
        <p:spPr bwMode="auto">
          <a:xfrm>
            <a:off x="7405914" y="4348041"/>
            <a:ext cx="304800" cy="1828800"/>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0" name="Oval 6">
            <a:extLst>
              <a:ext uri="{FF2B5EF4-FFF2-40B4-BE49-F238E27FC236}">
                <a16:creationId xmlns:a16="http://schemas.microsoft.com/office/drawing/2014/main" id="{B523957C-9D17-38EE-F581-ED24355EC128}"/>
              </a:ext>
            </a:extLst>
          </p:cNvPr>
          <p:cNvSpPr>
            <a:spLocks noChangeArrowheads="1"/>
          </p:cNvSpPr>
          <p:nvPr/>
        </p:nvSpPr>
        <p:spPr bwMode="auto">
          <a:xfrm>
            <a:off x="6643914" y="3967041"/>
            <a:ext cx="2817813" cy="257175"/>
          </a:xfrm>
          <a:prstGeom prst="ellipse">
            <a:avLst/>
          </a:prstGeom>
          <a:solidFill>
            <a:srgbClr val="FFFFFF"/>
          </a:solidFill>
          <a:ln w="38160">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1" name="Line 7">
            <a:extLst>
              <a:ext uri="{FF2B5EF4-FFF2-40B4-BE49-F238E27FC236}">
                <a16:creationId xmlns:a16="http://schemas.microsoft.com/office/drawing/2014/main" id="{867EB020-B762-5F1F-45CD-00653C919385}"/>
              </a:ext>
            </a:extLst>
          </p:cNvPr>
          <p:cNvSpPr>
            <a:spLocks noChangeShapeType="1"/>
          </p:cNvSpPr>
          <p:nvPr/>
        </p:nvSpPr>
        <p:spPr bwMode="auto">
          <a:xfrm>
            <a:off x="6643914" y="4121029"/>
            <a:ext cx="1588" cy="2103437"/>
          </a:xfrm>
          <a:prstGeom prst="line">
            <a:avLst/>
          </a:prstGeom>
          <a:noFill/>
          <a:ln w="38160">
            <a:solidFill>
              <a:srgbClr val="CC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2" name="Line 8">
            <a:extLst>
              <a:ext uri="{FF2B5EF4-FFF2-40B4-BE49-F238E27FC236}">
                <a16:creationId xmlns:a16="http://schemas.microsoft.com/office/drawing/2014/main" id="{815595C0-8EEB-1544-6326-53EAE69D20BD}"/>
              </a:ext>
            </a:extLst>
          </p:cNvPr>
          <p:cNvSpPr>
            <a:spLocks noChangeShapeType="1"/>
          </p:cNvSpPr>
          <p:nvPr/>
        </p:nvSpPr>
        <p:spPr bwMode="auto">
          <a:xfrm>
            <a:off x="9461727" y="4121029"/>
            <a:ext cx="1587" cy="2103437"/>
          </a:xfrm>
          <a:prstGeom prst="line">
            <a:avLst/>
          </a:prstGeom>
          <a:noFill/>
          <a:ln w="38160">
            <a:solidFill>
              <a:srgbClr val="CC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nvGrpSpPr>
          <p:cNvPr id="13" name="Group 9">
            <a:extLst>
              <a:ext uri="{FF2B5EF4-FFF2-40B4-BE49-F238E27FC236}">
                <a16:creationId xmlns:a16="http://schemas.microsoft.com/office/drawing/2014/main" id="{2AED086F-AEE0-8F25-DA43-B8FB7EC4DDA8}"/>
              </a:ext>
            </a:extLst>
          </p:cNvPr>
          <p:cNvGrpSpPr>
            <a:grpSpLocks/>
          </p:cNvGrpSpPr>
          <p:nvPr/>
        </p:nvGrpSpPr>
        <p:grpSpPr bwMode="auto">
          <a:xfrm>
            <a:off x="7405914" y="4348041"/>
            <a:ext cx="1446213" cy="150813"/>
            <a:chOff x="4176" y="2544"/>
            <a:chExt cx="911" cy="95"/>
          </a:xfrm>
        </p:grpSpPr>
        <p:sp>
          <p:nvSpPr>
            <p:cNvPr id="14" name="Rectangle 10">
              <a:extLst>
                <a:ext uri="{FF2B5EF4-FFF2-40B4-BE49-F238E27FC236}">
                  <a16:creationId xmlns:a16="http://schemas.microsoft.com/office/drawing/2014/main" id="{ABE91044-755F-493E-10C5-475CC1819491}"/>
                </a:ext>
              </a:extLst>
            </p:cNvPr>
            <p:cNvSpPr>
              <a:spLocks noChangeArrowheads="1"/>
            </p:cNvSpPr>
            <p:nvPr/>
          </p:nvSpPr>
          <p:spPr bwMode="auto">
            <a:xfrm>
              <a:off x="4176" y="2544"/>
              <a:ext cx="912" cy="96"/>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5" name="Line 11">
              <a:extLst>
                <a:ext uri="{FF2B5EF4-FFF2-40B4-BE49-F238E27FC236}">
                  <a16:creationId xmlns:a16="http://schemas.microsoft.com/office/drawing/2014/main" id="{81E73F79-D7A1-6E46-D067-9CDA69344A66}"/>
                </a:ext>
              </a:extLst>
            </p:cNvPr>
            <p:cNvSpPr>
              <a:spLocks noChangeShapeType="1"/>
            </p:cNvSpPr>
            <p:nvPr/>
          </p:nvSpPr>
          <p:spPr bwMode="auto">
            <a:xfrm>
              <a:off x="4368" y="254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6" name="Line 12">
              <a:extLst>
                <a:ext uri="{FF2B5EF4-FFF2-40B4-BE49-F238E27FC236}">
                  <a16:creationId xmlns:a16="http://schemas.microsoft.com/office/drawing/2014/main" id="{D5DE971B-50B6-017B-638D-F9B2E2F174D2}"/>
                </a:ext>
              </a:extLst>
            </p:cNvPr>
            <p:cNvSpPr>
              <a:spLocks noChangeShapeType="1"/>
            </p:cNvSpPr>
            <p:nvPr/>
          </p:nvSpPr>
          <p:spPr bwMode="auto">
            <a:xfrm>
              <a:off x="4608" y="254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sp>
        <p:nvSpPr>
          <p:cNvPr id="17" name="Rectangle 13">
            <a:extLst>
              <a:ext uri="{FF2B5EF4-FFF2-40B4-BE49-F238E27FC236}">
                <a16:creationId xmlns:a16="http://schemas.microsoft.com/office/drawing/2014/main" id="{C6060E90-45F2-F4CE-1C96-B6E73FC46CA3}"/>
              </a:ext>
            </a:extLst>
          </p:cNvPr>
          <p:cNvSpPr>
            <a:spLocks noChangeArrowheads="1"/>
          </p:cNvSpPr>
          <p:nvPr/>
        </p:nvSpPr>
        <p:spPr bwMode="auto">
          <a:xfrm>
            <a:off x="8091714" y="4348041"/>
            <a:ext cx="762000" cy="1828800"/>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grpSp>
        <p:nvGrpSpPr>
          <p:cNvPr id="18" name="Group 14">
            <a:extLst>
              <a:ext uri="{FF2B5EF4-FFF2-40B4-BE49-F238E27FC236}">
                <a16:creationId xmlns:a16="http://schemas.microsoft.com/office/drawing/2014/main" id="{EBF48C8D-7973-D6DD-6B1B-A1DB7039F85D}"/>
              </a:ext>
            </a:extLst>
          </p:cNvPr>
          <p:cNvGrpSpPr>
            <a:grpSpLocks/>
          </p:cNvGrpSpPr>
          <p:nvPr/>
        </p:nvGrpSpPr>
        <p:grpSpPr bwMode="auto">
          <a:xfrm>
            <a:off x="7405914" y="4500441"/>
            <a:ext cx="1446213" cy="150813"/>
            <a:chOff x="4176" y="2640"/>
            <a:chExt cx="911" cy="95"/>
          </a:xfrm>
        </p:grpSpPr>
        <p:sp>
          <p:nvSpPr>
            <p:cNvPr id="21" name="Rectangle 15">
              <a:extLst>
                <a:ext uri="{FF2B5EF4-FFF2-40B4-BE49-F238E27FC236}">
                  <a16:creationId xmlns:a16="http://schemas.microsoft.com/office/drawing/2014/main" id="{B350BD72-C630-6D7C-5422-4B2850FF578C}"/>
                </a:ext>
              </a:extLst>
            </p:cNvPr>
            <p:cNvSpPr>
              <a:spLocks noChangeArrowheads="1"/>
            </p:cNvSpPr>
            <p:nvPr/>
          </p:nvSpPr>
          <p:spPr bwMode="auto">
            <a:xfrm>
              <a:off x="4176" y="2640"/>
              <a:ext cx="912" cy="96"/>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25" name="Line 16">
              <a:extLst>
                <a:ext uri="{FF2B5EF4-FFF2-40B4-BE49-F238E27FC236}">
                  <a16:creationId xmlns:a16="http://schemas.microsoft.com/office/drawing/2014/main" id="{FA5F489E-9A39-703B-D03D-25A4E76E94D3}"/>
                </a:ext>
              </a:extLst>
            </p:cNvPr>
            <p:cNvSpPr>
              <a:spLocks noChangeShapeType="1"/>
            </p:cNvSpPr>
            <p:nvPr/>
          </p:nvSpPr>
          <p:spPr bwMode="auto">
            <a:xfrm>
              <a:off x="4368" y="264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27" name="Line 17">
              <a:extLst>
                <a:ext uri="{FF2B5EF4-FFF2-40B4-BE49-F238E27FC236}">
                  <a16:creationId xmlns:a16="http://schemas.microsoft.com/office/drawing/2014/main" id="{B56C52AD-6503-E5BD-E3F0-40FE4AAB3D47}"/>
                </a:ext>
              </a:extLst>
            </p:cNvPr>
            <p:cNvSpPr>
              <a:spLocks noChangeShapeType="1"/>
            </p:cNvSpPr>
            <p:nvPr/>
          </p:nvSpPr>
          <p:spPr bwMode="auto">
            <a:xfrm>
              <a:off x="4608" y="264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0" name="Group 18">
            <a:extLst>
              <a:ext uri="{FF2B5EF4-FFF2-40B4-BE49-F238E27FC236}">
                <a16:creationId xmlns:a16="http://schemas.microsoft.com/office/drawing/2014/main" id="{31D0B708-592D-57F1-9838-483762F363B4}"/>
              </a:ext>
            </a:extLst>
          </p:cNvPr>
          <p:cNvGrpSpPr>
            <a:grpSpLocks/>
          </p:cNvGrpSpPr>
          <p:nvPr/>
        </p:nvGrpSpPr>
        <p:grpSpPr bwMode="auto">
          <a:xfrm>
            <a:off x="7405914" y="4652841"/>
            <a:ext cx="1446213" cy="150813"/>
            <a:chOff x="4176" y="2736"/>
            <a:chExt cx="911" cy="95"/>
          </a:xfrm>
        </p:grpSpPr>
        <p:sp>
          <p:nvSpPr>
            <p:cNvPr id="31" name="Rectangle 19">
              <a:extLst>
                <a:ext uri="{FF2B5EF4-FFF2-40B4-BE49-F238E27FC236}">
                  <a16:creationId xmlns:a16="http://schemas.microsoft.com/office/drawing/2014/main" id="{FA139CA6-8689-16B1-BFE5-C2E2D83EB216}"/>
                </a:ext>
              </a:extLst>
            </p:cNvPr>
            <p:cNvSpPr>
              <a:spLocks noChangeArrowheads="1"/>
            </p:cNvSpPr>
            <p:nvPr/>
          </p:nvSpPr>
          <p:spPr bwMode="auto">
            <a:xfrm>
              <a:off x="4176" y="2736"/>
              <a:ext cx="912" cy="96"/>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32" name="Line 20">
              <a:extLst>
                <a:ext uri="{FF2B5EF4-FFF2-40B4-BE49-F238E27FC236}">
                  <a16:creationId xmlns:a16="http://schemas.microsoft.com/office/drawing/2014/main" id="{B2B9B5BF-115F-1EBA-07C2-973C35C3A424}"/>
                </a:ext>
              </a:extLst>
            </p:cNvPr>
            <p:cNvSpPr>
              <a:spLocks noChangeShapeType="1"/>
            </p:cNvSpPr>
            <p:nvPr/>
          </p:nvSpPr>
          <p:spPr bwMode="auto">
            <a:xfrm>
              <a:off x="4368" y="273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33" name="Line 21">
              <a:extLst>
                <a:ext uri="{FF2B5EF4-FFF2-40B4-BE49-F238E27FC236}">
                  <a16:creationId xmlns:a16="http://schemas.microsoft.com/office/drawing/2014/main" id="{030CEBB9-279D-380C-2F36-300FC98F0C34}"/>
                </a:ext>
              </a:extLst>
            </p:cNvPr>
            <p:cNvSpPr>
              <a:spLocks noChangeShapeType="1"/>
            </p:cNvSpPr>
            <p:nvPr/>
          </p:nvSpPr>
          <p:spPr bwMode="auto">
            <a:xfrm>
              <a:off x="4608" y="273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4" name="Group 22">
            <a:extLst>
              <a:ext uri="{FF2B5EF4-FFF2-40B4-BE49-F238E27FC236}">
                <a16:creationId xmlns:a16="http://schemas.microsoft.com/office/drawing/2014/main" id="{2C0A1E7E-B002-B2E9-5923-EBFD7D612A24}"/>
              </a:ext>
            </a:extLst>
          </p:cNvPr>
          <p:cNvGrpSpPr>
            <a:grpSpLocks/>
          </p:cNvGrpSpPr>
          <p:nvPr/>
        </p:nvGrpSpPr>
        <p:grpSpPr bwMode="auto">
          <a:xfrm>
            <a:off x="7405914" y="4805241"/>
            <a:ext cx="1446213" cy="150813"/>
            <a:chOff x="4176" y="2832"/>
            <a:chExt cx="911" cy="95"/>
          </a:xfrm>
        </p:grpSpPr>
        <p:sp>
          <p:nvSpPr>
            <p:cNvPr id="35" name="Rectangle 23">
              <a:extLst>
                <a:ext uri="{FF2B5EF4-FFF2-40B4-BE49-F238E27FC236}">
                  <a16:creationId xmlns:a16="http://schemas.microsoft.com/office/drawing/2014/main" id="{C9AC56C3-2AAC-8F46-2CFD-50B3F343779B}"/>
                </a:ext>
              </a:extLst>
            </p:cNvPr>
            <p:cNvSpPr>
              <a:spLocks noChangeArrowheads="1"/>
            </p:cNvSpPr>
            <p:nvPr/>
          </p:nvSpPr>
          <p:spPr bwMode="auto">
            <a:xfrm>
              <a:off x="4176" y="2832"/>
              <a:ext cx="912" cy="96"/>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36" name="Line 24">
              <a:extLst>
                <a:ext uri="{FF2B5EF4-FFF2-40B4-BE49-F238E27FC236}">
                  <a16:creationId xmlns:a16="http://schemas.microsoft.com/office/drawing/2014/main" id="{F8DB0AED-1735-A6A9-4970-9CF3BF2CC287}"/>
                </a:ext>
              </a:extLst>
            </p:cNvPr>
            <p:cNvSpPr>
              <a:spLocks noChangeShapeType="1"/>
            </p:cNvSpPr>
            <p:nvPr/>
          </p:nvSpPr>
          <p:spPr bwMode="auto">
            <a:xfrm>
              <a:off x="4368" y="283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37" name="Line 25">
              <a:extLst>
                <a:ext uri="{FF2B5EF4-FFF2-40B4-BE49-F238E27FC236}">
                  <a16:creationId xmlns:a16="http://schemas.microsoft.com/office/drawing/2014/main" id="{7F4DEC80-576B-D034-F856-41054D6A9EFE}"/>
                </a:ext>
              </a:extLst>
            </p:cNvPr>
            <p:cNvSpPr>
              <a:spLocks noChangeShapeType="1"/>
            </p:cNvSpPr>
            <p:nvPr/>
          </p:nvSpPr>
          <p:spPr bwMode="auto">
            <a:xfrm>
              <a:off x="4608" y="283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8" name="Group 26">
            <a:extLst>
              <a:ext uri="{FF2B5EF4-FFF2-40B4-BE49-F238E27FC236}">
                <a16:creationId xmlns:a16="http://schemas.microsoft.com/office/drawing/2014/main" id="{05261665-2697-1706-992D-E7038138B9F2}"/>
              </a:ext>
            </a:extLst>
          </p:cNvPr>
          <p:cNvGrpSpPr>
            <a:grpSpLocks/>
          </p:cNvGrpSpPr>
          <p:nvPr/>
        </p:nvGrpSpPr>
        <p:grpSpPr bwMode="auto">
          <a:xfrm>
            <a:off x="7405914" y="4957641"/>
            <a:ext cx="1446213" cy="150813"/>
            <a:chOff x="4176" y="2928"/>
            <a:chExt cx="911" cy="95"/>
          </a:xfrm>
        </p:grpSpPr>
        <p:sp>
          <p:nvSpPr>
            <p:cNvPr id="39" name="Rectangle 27">
              <a:extLst>
                <a:ext uri="{FF2B5EF4-FFF2-40B4-BE49-F238E27FC236}">
                  <a16:creationId xmlns:a16="http://schemas.microsoft.com/office/drawing/2014/main" id="{EF1AA47F-28BA-7A4C-44D7-0B8C07E6D7F7}"/>
                </a:ext>
              </a:extLst>
            </p:cNvPr>
            <p:cNvSpPr>
              <a:spLocks noChangeArrowheads="1"/>
            </p:cNvSpPr>
            <p:nvPr/>
          </p:nvSpPr>
          <p:spPr bwMode="auto">
            <a:xfrm>
              <a:off x="4176" y="2928"/>
              <a:ext cx="912" cy="96"/>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40" name="Line 28">
              <a:extLst>
                <a:ext uri="{FF2B5EF4-FFF2-40B4-BE49-F238E27FC236}">
                  <a16:creationId xmlns:a16="http://schemas.microsoft.com/office/drawing/2014/main" id="{BFDA2180-E728-8767-BC49-86A9C4BD0A9A}"/>
                </a:ext>
              </a:extLst>
            </p:cNvPr>
            <p:cNvSpPr>
              <a:spLocks noChangeShapeType="1"/>
            </p:cNvSpPr>
            <p:nvPr/>
          </p:nvSpPr>
          <p:spPr bwMode="auto">
            <a:xfrm>
              <a:off x="4368" y="292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41" name="Line 29">
              <a:extLst>
                <a:ext uri="{FF2B5EF4-FFF2-40B4-BE49-F238E27FC236}">
                  <a16:creationId xmlns:a16="http://schemas.microsoft.com/office/drawing/2014/main" id="{D6D00F3B-5C7B-B0A5-2A4A-621ABBC1C615}"/>
                </a:ext>
              </a:extLst>
            </p:cNvPr>
            <p:cNvSpPr>
              <a:spLocks noChangeShapeType="1"/>
            </p:cNvSpPr>
            <p:nvPr/>
          </p:nvSpPr>
          <p:spPr bwMode="auto">
            <a:xfrm>
              <a:off x="4608" y="292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42" name="Group 30">
            <a:extLst>
              <a:ext uri="{FF2B5EF4-FFF2-40B4-BE49-F238E27FC236}">
                <a16:creationId xmlns:a16="http://schemas.microsoft.com/office/drawing/2014/main" id="{F45A9B5F-7906-566F-709B-6E8E4EAABDAF}"/>
              </a:ext>
            </a:extLst>
          </p:cNvPr>
          <p:cNvGrpSpPr>
            <a:grpSpLocks/>
          </p:cNvGrpSpPr>
          <p:nvPr/>
        </p:nvGrpSpPr>
        <p:grpSpPr bwMode="auto">
          <a:xfrm>
            <a:off x="7405914" y="5110041"/>
            <a:ext cx="1446213" cy="150813"/>
            <a:chOff x="4176" y="3024"/>
            <a:chExt cx="911" cy="95"/>
          </a:xfrm>
        </p:grpSpPr>
        <p:sp>
          <p:nvSpPr>
            <p:cNvPr id="43" name="Rectangle 31">
              <a:extLst>
                <a:ext uri="{FF2B5EF4-FFF2-40B4-BE49-F238E27FC236}">
                  <a16:creationId xmlns:a16="http://schemas.microsoft.com/office/drawing/2014/main" id="{BD619D00-26D1-4B89-F0C7-2108210205F5}"/>
                </a:ext>
              </a:extLst>
            </p:cNvPr>
            <p:cNvSpPr>
              <a:spLocks noChangeArrowheads="1"/>
            </p:cNvSpPr>
            <p:nvPr/>
          </p:nvSpPr>
          <p:spPr bwMode="auto">
            <a:xfrm>
              <a:off x="4176" y="3024"/>
              <a:ext cx="912" cy="96"/>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44" name="Line 32">
              <a:extLst>
                <a:ext uri="{FF2B5EF4-FFF2-40B4-BE49-F238E27FC236}">
                  <a16:creationId xmlns:a16="http://schemas.microsoft.com/office/drawing/2014/main" id="{0AC56521-384F-B878-3F90-0C7AA68C5EC9}"/>
                </a:ext>
              </a:extLst>
            </p:cNvPr>
            <p:cNvSpPr>
              <a:spLocks noChangeShapeType="1"/>
            </p:cNvSpPr>
            <p:nvPr/>
          </p:nvSpPr>
          <p:spPr bwMode="auto">
            <a:xfrm>
              <a:off x="4368" y="302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45" name="Line 33">
              <a:extLst>
                <a:ext uri="{FF2B5EF4-FFF2-40B4-BE49-F238E27FC236}">
                  <a16:creationId xmlns:a16="http://schemas.microsoft.com/office/drawing/2014/main" id="{843375A9-3E20-80BF-748F-C7CD21D86329}"/>
                </a:ext>
              </a:extLst>
            </p:cNvPr>
            <p:cNvSpPr>
              <a:spLocks noChangeShapeType="1"/>
            </p:cNvSpPr>
            <p:nvPr/>
          </p:nvSpPr>
          <p:spPr bwMode="auto">
            <a:xfrm>
              <a:off x="4608" y="302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46" name="Group 34">
            <a:extLst>
              <a:ext uri="{FF2B5EF4-FFF2-40B4-BE49-F238E27FC236}">
                <a16:creationId xmlns:a16="http://schemas.microsoft.com/office/drawing/2014/main" id="{34988011-E27C-BE78-72D5-FA515880C591}"/>
              </a:ext>
            </a:extLst>
          </p:cNvPr>
          <p:cNvGrpSpPr>
            <a:grpSpLocks/>
          </p:cNvGrpSpPr>
          <p:nvPr/>
        </p:nvGrpSpPr>
        <p:grpSpPr bwMode="auto">
          <a:xfrm>
            <a:off x="7405914" y="5262441"/>
            <a:ext cx="1446213" cy="150813"/>
            <a:chOff x="4176" y="3120"/>
            <a:chExt cx="911" cy="95"/>
          </a:xfrm>
        </p:grpSpPr>
        <p:sp>
          <p:nvSpPr>
            <p:cNvPr id="47" name="Rectangle 35">
              <a:extLst>
                <a:ext uri="{FF2B5EF4-FFF2-40B4-BE49-F238E27FC236}">
                  <a16:creationId xmlns:a16="http://schemas.microsoft.com/office/drawing/2014/main" id="{955D79E9-4691-E8B7-2327-2FD82901BD71}"/>
                </a:ext>
              </a:extLst>
            </p:cNvPr>
            <p:cNvSpPr>
              <a:spLocks noChangeArrowheads="1"/>
            </p:cNvSpPr>
            <p:nvPr/>
          </p:nvSpPr>
          <p:spPr bwMode="auto">
            <a:xfrm>
              <a:off x="4176" y="3120"/>
              <a:ext cx="912" cy="96"/>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48" name="Line 36">
              <a:extLst>
                <a:ext uri="{FF2B5EF4-FFF2-40B4-BE49-F238E27FC236}">
                  <a16:creationId xmlns:a16="http://schemas.microsoft.com/office/drawing/2014/main" id="{7DD5509F-9C48-3D30-E744-781C6FB7BE37}"/>
                </a:ext>
              </a:extLst>
            </p:cNvPr>
            <p:cNvSpPr>
              <a:spLocks noChangeShapeType="1"/>
            </p:cNvSpPr>
            <p:nvPr/>
          </p:nvSpPr>
          <p:spPr bwMode="auto">
            <a:xfrm>
              <a:off x="4368" y="312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49" name="Line 37">
              <a:extLst>
                <a:ext uri="{FF2B5EF4-FFF2-40B4-BE49-F238E27FC236}">
                  <a16:creationId xmlns:a16="http://schemas.microsoft.com/office/drawing/2014/main" id="{3A5F4E3C-FA81-B37C-C4A0-C287A5A560A9}"/>
                </a:ext>
              </a:extLst>
            </p:cNvPr>
            <p:cNvSpPr>
              <a:spLocks noChangeShapeType="1"/>
            </p:cNvSpPr>
            <p:nvPr/>
          </p:nvSpPr>
          <p:spPr bwMode="auto">
            <a:xfrm>
              <a:off x="4608" y="312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50" name="Group 38">
            <a:extLst>
              <a:ext uri="{FF2B5EF4-FFF2-40B4-BE49-F238E27FC236}">
                <a16:creationId xmlns:a16="http://schemas.microsoft.com/office/drawing/2014/main" id="{3369D863-7225-51EE-E652-BA4C0A7B12C7}"/>
              </a:ext>
            </a:extLst>
          </p:cNvPr>
          <p:cNvGrpSpPr>
            <a:grpSpLocks/>
          </p:cNvGrpSpPr>
          <p:nvPr/>
        </p:nvGrpSpPr>
        <p:grpSpPr bwMode="auto">
          <a:xfrm>
            <a:off x="7405914" y="5414841"/>
            <a:ext cx="1446213" cy="150813"/>
            <a:chOff x="4176" y="3216"/>
            <a:chExt cx="911" cy="95"/>
          </a:xfrm>
        </p:grpSpPr>
        <p:sp>
          <p:nvSpPr>
            <p:cNvPr id="51" name="Rectangle 39">
              <a:extLst>
                <a:ext uri="{FF2B5EF4-FFF2-40B4-BE49-F238E27FC236}">
                  <a16:creationId xmlns:a16="http://schemas.microsoft.com/office/drawing/2014/main" id="{291E6D12-819B-8AC6-B5F5-EA3706216B89}"/>
                </a:ext>
              </a:extLst>
            </p:cNvPr>
            <p:cNvSpPr>
              <a:spLocks noChangeArrowheads="1"/>
            </p:cNvSpPr>
            <p:nvPr/>
          </p:nvSpPr>
          <p:spPr bwMode="auto">
            <a:xfrm>
              <a:off x="4176" y="3216"/>
              <a:ext cx="912" cy="96"/>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52" name="Line 40">
              <a:extLst>
                <a:ext uri="{FF2B5EF4-FFF2-40B4-BE49-F238E27FC236}">
                  <a16:creationId xmlns:a16="http://schemas.microsoft.com/office/drawing/2014/main" id="{F82A1371-7E9F-83EC-75CD-51F2A88F6AD3}"/>
                </a:ext>
              </a:extLst>
            </p:cNvPr>
            <p:cNvSpPr>
              <a:spLocks noChangeShapeType="1"/>
            </p:cNvSpPr>
            <p:nvPr/>
          </p:nvSpPr>
          <p:spPr bwMode="auto">
            <a:xfrm>
              <a:off x="4368" y="321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53" name="Line 41">
              <a:extLst>
                <a:ext uri="{FF2B5EF4-FFF2-40B4-BE49-F238E27FC236}">
                  <a16:creationId xmlns:a16="http://schemas.microsoft.com/office/drawing/2014/main" id="{97905F64-C642-1912-45BA-500390873158}"/>
                </a:ext>
              </a:extLst>
            </p:cNvPr>
            <p:cNvSpPr>
              <a:spLocks noChangeShapeType="1"/>
            </p:cNvSpPr>
            <p:nvPr/>
          </p:nvSpPr>
          <p:spPr bwMode="auto">
            <a:xfrm>
              <a:off x="4608" y="321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54" name="Group 42">
            <a:extLst>
              <a:ext uri="{FF2B5EF4-FFF2-40B4-BE49-F238E27FC236}">
                <a16:creationId xmlns:a16="http://schemas.microsoft.com/office/drawing/2014/main" id="{72397012-98BB-9033-12C2-A600AAC2F909}"/>
              </a:ext>
            </a:extLst>
          </p:cNvPr>
          <p:cNvGrpSpPr>
            <a:grpSpLocks/>
          </p:cNvGrpSpPr>
          <p:nvPr/>
        </p:nvGrpSpPr>
        <p:grpSpPr bwMode="auto">
          <a:xfrm>
            <a:off x="7405914" y="5872041"/>
            <a:ext cx="1446213" cy="150813"/>
            <a:chOff x="4176" y="3504"/>
            <a:chExt cx="911" cy="95"/>
          </a:xfrm>
        </p:grpSpPr>
        <p:sp>
          <p:nvSpPr>
            <p:cNvPr id="55" name="Rectangle 43">
              <a:extLst>
                <a:ext uri="{FF2B5EF4-FFF2-40B4-BE49-F238E27FC236}">
                  <a16:creationId xmlns:a16="http://schemas.microsoft.com/office/drawing/2014/main" id="{49FCDC7F-6801-0732-109A-0B9468885A17}"/>
                </a:ext>
              </a:extLst>
            </p:cNvPr>
            <p:cNvSpPr>
              <a:spLocks noChangeArrowheads="1"/>
            </p:cNvSpPr>
            <p:nvPr/>
          </p:nvSpPr>
          <p:spPr bwMode="auto">
            <a:xfrm>
              <a:off x="4176" y="3504"/>
              <a:ext cx="912" cy="96"/>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56" name="Line 44">
              <a:extLst>
                <a:ext uri="{FF2B5EF4-FFF2-40B4-BE49-F238E27FC236}">
                  <a16:creationId xmlns:a16="http://schemas.microsoft.com/office/drawing/2014/main" id="{A156E70A-D045-F9C5-623D-E37C96E75C15}"/>
                </a:ext>
              </a:extLst>
            </p:cNvPr>
            <p:cNvSpPr>
              <a:spLocks noChangeShapeType="1"/>
            </p:cNvSpPr>
            <p:nvPr/>
          </p:nvSpPr>
          <p:spPr bwMode="auto">
            <a:xfrm>
              <a:off x="4368" y="350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57" name="Line 45">
              <a:extLst>
                <a:ext uri="{FF2B5EF4-FFF2-40B4-BE49-F238E27FC236}">
                  <a16:creationId xmlns:a16="http://schemas.microsoft.com/office/drawing/2014/main" id="{47274117-5451-4EE6-DBBB-0ADCE0FB918C}"/>
                </a:ext>
              </a:extLst>
            </p:cNvPr>
            <p:cNvSpPr>
              <a:spLocks noChangeShapeType="1"/>
            </p:cNvSpPr>
            <p:nvPr/>
          </p:nvSpPr>
          <p:spPr bwMode="auto">
            <a:xfrm>
              <a:off x="4608" y="350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58" name="Group 46">
            <a:extLst>
              <a:ext uri="{FF2B5EF4-FFF2-40B4-BE49-F238E27FC236}">
                <a16:creationId xmlns:a16="http://schemas.microsoft.com/office/drawing/2014/main" id="{1868193C-E6F0-6785-CE62-0D4269C11DFE}"/>
              </a:ext>
            </a:extLst>
          </p:cNvPr>
          <p:cNvGrpSpPr>
            <a:grpSpLocks/>
          </p:cNvGrpSpPr>
          <p:nvPr/>
        </p:nvGrpSpPr>
        <p:grpSpPr bwMode="auto">
          <a:xfrm>
            <a:off x="7405914" y="6024441"/>
            <a:ext cx="1446213" cy="150813"/>
            <a:chOff x="4176" y="3600"/>
            <a:chExt cx="911" cy="95"/>
          </a:xfrm>
        </p:grpSpPr>
        <p:sp>
          <p:nvSpPr>
            <p:cNvPr id="59" name="Rectangle 47">
              <a:extLst>
                <a:ext uri="{FF2B5EF4-FFF2-40B4-BE49-F238E27FC236}">
                  <a16:creationId xmlns:a16="http://schemas.microsoft.com/office/drawing/2014/main" id="{50ACEE74-4BBD-277E-B01A-928B083A26DE}"/>
                </a:ext>
              </a:extLst>
            </p:cNvPr>
            <p:cNvSpPr>
              <a:spLocks noChangeArrowheads="1"/>
            </p:cNvSpPr>
            <p:nvPr/>
          </p:nvSpPr>
          <p:spPr bwMode="auto">
            <a:xfrm>
              <a:off x="4176" y="3600"/>
              <a:ext cx="912" cy="96"/>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60" name="Line 48">
              <a:extLst>
                <a:ext uri="{FF2B5EF4-FFF2-40B4-BE49-F238E27FC236}">
                  <a16:creationId xmlns:a16="http://schemas.microsoft.com/office/drawing/2014/main" id="{5DEFFE62-3C88-7C63-C447-0EE47F19959E}"/>
                </a:ext>
              </a:extLst>
            </p:cNvPr>
            <p:cNvSpPr>
              <a:spLocks noChangeShapeType="1"/>
            </p:cNvSpPr>
            <p:nvPr/>
          </p:nvSpPr>
          <p:spPr bwMode="auto">
            <a:xfrm>
              <a:off x="4368" y="360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61" name="Line 49">
              <a:extLst>
                <a:ext uri="{FF2B5EF4-FFF2-40B4-BE49-F238E27FC236}">
                  <a16:creationId xmlns:a16="http://schemas.microsoft.com/office/drawing/2014/main" id="{A51DB13F-3BAC-0BFD-D1B0-31DA5C4B065B}"/>
                </a:ext>
              </a:extLst>
            </p:cNvPr>
            <p:cNvSpPr>
              <a:spLocks noChangeShapeType="1"/>
            </p:cNvSpPr>
            <p:nvPr/>
          </p:nvSpPr>
          <p:spPr bwMode="auto">
            <a:xfrm>
              <a:off x="4608" y="360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62" name="Group 50">
            <a:extLst>
              <a:ext uri="{FF2B5EF4-FFF2-40B4-BE49-F238E27FC236}">
                <a16:creationId xmlns:a16="http://schemas.microsoft.com/office/drawing/2014/main" id="{82AD043A-26B1-4E95-C1A5-6F532427B6FD}"/>
              </a:ext>
            </a:extLst>
          </p:cNvPr>
          <p:cNvGrpSpPr>
            <a:grpSpLocks/>
          </p:cNvGrpSpPr>
          <p:nvPr/>
        </p:nvGrpSpPr>
        <p:grpSpPr bwMode="auto">
          <a:xfrm>
            <a:off x="7405914" y="5719641"/>
            <a:ext cx="1446213" cy="150813"/>
            <a:chOff x="4176" y="3408"/>
            <a:chExt cx="911" cy="95"/>
          </a:xfrm>
        </p:grpSpPr>
        <p:sp>
          <p:nvSpPr>
            <p:cNvPr id="63" name="Rectangle 51">
              <a:extLst>
                <a:ext uri="{FF2B5EF4-FFF2-40B4-BE49-F238E27FC236}">
                  <a16:creationId xmlns:a16="http://schemas.microsoft.com/office/drawing/2014/main" id="{1524F0F5-7275-0852-4C82-8DBA9425A9E1}"/>
                </a:ext>
              </a:extLst>
            </p:cNvPr>
            <p:cNvSpPr>
              <a:spLocks noChangeArrowheads="1"/>
            </p:cNvSpPr>
            <p:nvPr/>
          </p:nvSpPr>
          <p:spPr bwMode="auto">
            <a:xfrm>
              <a:off x="4176" y="3408"/>
              <a:ext cx="912" cy="96"/>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64" name="Line 52">
              <a:extLst>
                <a:ext uri="{FF2B5EF4-FFF2-40B4-BE49-F238E27FC236}">
                  <a16:creationId xmlns:a16="http://schemas.microsoft.com/office/drawing/2014/main" id="{6A103644-2B89-C0D0-589A-513403C8A829}"/>
                </a:ext>
              </a:extLst>
            </p:cNvPr>
            <p:cNvSpPr>
              <a:spLocks noChangeShapeType="1"/>
            </p:cNvSpPr>
            <p:nvPr/>
          </p:nvSpPr>
          <p:spPr bwMode="auto">
            <a:xfrm>
              <a:off x="4368" y="340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65" name="Line 53">
              <a:extLst>
                <a:ext uri="{FF2B5EF4-FFF2-40B4-BE49-F238E27FC236}">
                  <a16:creationId xmlns:a16="http://schemas.microsoft.com/office/drawing/2014/main" id="{A29F8AD3-8656-EE45-BD8D-F89D4DE7ACAC}"/>
                </a:ext>
              </a:extLst>
            </p:cNvPr>
            <p:cNvSpPr>
              <a:spLocks noChangeShapeType="1"/>
            </p:cNvSpPr>
            <p:nvPr/>
          </p:nvSpPr>
          <p:spPr bwMode="auto">
            <a:xfrm>
              <a:off x="4608" y="340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66" name="Group 54">
            <a:extLst>
              <a:ext uri="{FF2B5EF4-FFF2-40B4-BE49-F238E27FC236}">
                <a16:creationId xmlns:a16="http://schemas.microsoft.com/office/drawing/2014/main" id="{B3EA0829-954C-DC91-DC0F-5AA3A01DB9C0}"/>
              </a:ext>
            </a:extLst>
          </p:cNvPr>
          <p:cNvGrpSpPr>
            <a:grpSpLocks/>
          </p:cNvGrpSpPr>
          <p:nvPr/>
        </p:nvGrpSpPr>
        <p:grpSpPr bwMode="auto">
          <a:xfrm>
            <a:off x="7405914" y="5567241"/>
            <a:ext cx="1446213" cy="150813"/>
            <a:chOff x="4176" y="3312"/>
            <a:chExt cx="911" cy="95"/>
          </a:xfrm>
        </p:grpSpPr>
        <p:sp>
          <p:nvSpPr>
            <p:cNvPr id="67" name="Rectangle 55">
              <a:extLst>
                <a:ext uri="{FF2B5EF4-FFF2-40B4-BE49-F238E27FC236}">
                  <a16:creationId xmlns:a16="http://schemas.microsoft.com/office/drawing/2014/main" id="{3D0A3D90-C181-A058-FFED-607A71495893}"/>
                </a:ext>
              </a:extLst>
            </p:cNvPr>
            <p:cNvSpPr>
              <a:spLocks noChangeArrowheads="1"/>
            </p:cNvSpPr>
            <p:nvPr/>
          </p:nvSpPr>
          <p:spPr bwMode="auto">
            <a:xfrm>
              <a:off x="4176" y="3312"/>
              <a:ext cx="912" cy="96"/>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68" name="Line 56">
              <a:extLst>
                <a:ext uri="{FF2B5EF4-FFF2-40B4-BE49-F238E27FC236}">
                  <a16:creationId xmlns:a16="http://schemas.microsoft.com/office/drawing/2014/main" id="{3FC3F898-9596-476F-2B07-172C922A453B}"/>
                </a:ext>
              </a:extLst>
            </p:cNvPr>
            <p:cNvSpPr>
              <a:spLocks noChangeShapeType="1"/>
            </p:cNvSpPr>
            <p:nvPr/>
          </p:nvSpPr>
          <p:spPr bwMode="auto">
            <a:xfrm>
              <a:off x="4368" y="331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69" name="Line 57">
              <a:extLst>
                <a:ext uri="{FF2B5EF4-FFF2-40B4-BE49-F238E27FC236}">
                  <a16:creationId xmlns:a16="http://schemas.microsoft.com/office/drawing/2014/main" id="{91DF7733-07B1-BBF2-409F-48B626D3A2AB}"/>
                </a:ext>
              </a:extLst>
            </p:cNvPr>
            <p:cNvSpPr>
              <a:spLocks noChangeShapeType="1"/>
            </p:cNvSpPr>
            <p:nvPr/>
          </p:nvSpPr>
          <p:spPr bwMode="auto">
            <a:xfrm>
              <a:off x="4608" y="331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sp>
        <p:nvSpPr>
          <p:cNvPr id="70" name="Freeform 58">
            <a:extLst>
              <a:ext uri="{FF2B5EF4-FFF2-40B4-BE49-F238E27FC236}">
                <a16:creationId xmlns:a16="http://schemas.microsoft.com/office/drawing/2014/main" id="{4A28157D-AD16-D83E-D433-03115DD857CA}"/>
              </a:ext>
            </a:extLst>
          </p:cNvPr>
          <p:cNvSpPr>
            <a:spLocks/>
          </p:cNvSpPr>
          <p:nvPr/>
        </p:nvSpPr>
        <p:spPr bwMode="auto">
          <a:xfrm>
            <a:off x="4891314" y="5338641"/>
            <a:ext cx="2667000" cy="1155700"/>
          </a:xfrm>
          <a:custGeom>
            <a:avLst/>
            <a:gdLst>
              <a:gd name="T0" fmla="*/ 2667000 w 1680"/>
              <a:gd name="T1" fmla="*/ 914400 h 728"/>
              <a:gd name="T2" fmla="*/ 2286000 w 1680"/>
              <a:gd name="T3" fmla="*/ 1143000 h 728"/>
              <a:gd name="T4" fmla="*/ 1295400 w 1680"/>
              <a:gd name="T5" fmla="*/ 838200 h 728"/>
              <a:gd name="T6" fmla="*/ 609600 w 1680"/>
              <a:gd name="T7" fmla="*/ 152400 h 728"/>
              <a:gd name="T8" fmla="*/ 0 w 1680"/>
              <a:gd name="T9" fmla="*/ 0 h 7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80" h="728">
                <a:moveTo>
                  <a:pt x="1680" y="576"/>
                </a:moveTo>
                <a:cubicBezTo>
                  <a:pt x="1632" y="652"/>
                  <a:pt x="1584" y="728"/>
                  <a:pt x="1440" y="720"/>
                </a:cubicBezTo>
                <a:cubicBezTo>
                  <a:pt x="1296" y="712"/>
                  <a:pt x="992" y="632"/>
                  <a:pt x="816" y="528"/>
                </a:cubicBezTo>
                <a:cubicBezTo>
                  <a:pt x="640" y="424"/>
                  <a:pt x="520" y="184"/>
                  <a:pt x="384" y="96"/>
                </a:cubicBezTo>
                <a:cubicBezTo>
                  <a:pt x="248" y="8"/>
                  <a:pt x="64" y="16"/>
                  <a:pt x="0" y="0"/>
                </a:cubicBezTo>
              </a:path>
            </a:pathLst>
          </a:custGeom>
          <a:noFill/>
          <a:ln w="57240">
            <a:solidFill>
              <a:srgbClr val="5490A8"/>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nvGrpSpPr>
          <p:cNvPr id="71" name="Group 59">
            <a:extLst>
              <a:ext uri="{FF2B5EF4-FFF2-40B4-BE49-F238E27FC236}">
                <a16:creationId xmlns:a16="http://schemas.microsoft.com/office/drawing/2014/main" id="{BC039793-07DF-4F1E-C070-23FB15E80DF5}"/>
              </a:ext>
            </a:extLst>
          </p:cNvPr>
          <p:cNvGrpSpPr>
            <a:grpSpLocks/>
          </p:cNvGrpSpPr>
          <p:nvPr/>
        </p:nvGrpSpPr>
        <p:grpSpPr bwMode="auto">
          <a:xfrm>
            <a:off x="2986314" y="4652841"/>
            <a:ext cx="1370013" cy="1217613"/>
            <a:chOff x="1392" y="2736"/>
            <a:chExt cx="863" cy="767"/>
          </a:xfrm>
        </p:grpSpPr>
        <p:grpSp>
          <p:nvGrpSpPr>
            <p:cNvPr id="72" name="Group 60">
              <a:extLst>
                <a:ext uri="{FF2B5EF4-FFF2-40B4-BE49-F238E27FC236}">
                  <a16:creationId xmlns:a16="http://schemas.microsoft.com/office/drawing/2014/main" id="{E6ECCA56-675B-6E50-C0CA-2ABBB1E1E92F}"/>
                </a:ext>
              </a:extLst>
            </p:cNvPr>
            <p:cNvGrpSpPr>
              <a:grpSpLocks/>
            </p:cNvGrpSpPr>
            <p:nvPr/>
          </p:nvGrpSpPr>
          <p:grpSpPr bwMode="auto">
            <a:xfrm>
              <a:off x="1392" y="2736"/>
              <a:ext cx="863" cy="95"/>
              <a:chOff x="1392" y="2736"/>
              <a:chExt cx="863" cy="95"/>
            </a:xfrm>
          </p:grpSpPr>
          <p:sp>
            <p:nvSpPr>
              <p:cNvPr id="94" name="Rectangle 61">
                <a:extLst>
                  <a:ext uri="{FF2B5EF4-FFF2-40B4-BE49-F238E27FC236}">
                    <a16:creationId xmlns:a16="http://schemas.microsoft.com/office/drawing/2014/main" id="{92714E50-DA73-FB40-63FE-86DF9B51C735}"/>
                  </a:ext>
                </a:extLst>
              </p:cNvPr>
              <p:cNvSpPr>
                <a:spLocks noChangeArrowheads="1"/>
              </p:cNvSpPr>
              <p:nvPr/>
            </p:nvSpPr>
            <p:spPr bwMode="auto">
              <a:xfrm>
                <a:off x="1392" y="2736"/>
                <a:ext cx="864" cy="96"/>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95" name="Line 62">
                <a:extLst>
                  <a:ext uri="{FF2B5EF4-FFF2-40B4-BE49-F238E27FC236}">
                    <a16:creationId xmlns:a16="http://schemas.microsoft.com/office/drawing/2014/main" id="{EB6B5539-99B0-2212-678E-31FB18A39C78}"/>
                  </a:ext>
                </a:extLst>
              </p:cNvPr>
              <p:cNvSpPr>
                <a:spLocks noChangeShapeType="1"/>
              </p:cNvSpPr>
              <p:nvPr/>
            </p:nvSpPr>
            <p:spPr bwMode="auto">
              <a:xfrm>
                <a:off x="1632" y="273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73" name="Group 63">
              <a:extLst>
                <a:ext uri="{FF2B5EF4-FFF2-40B4-BE49-F238E27FC236}">
                  <a16:creationId xmlns:a16="http://schemas.microsoft.com/office/drawing/2014/main" id="{02233E20-A628-735E-B9C5-B7B692FFE6E2}"/>
                </a:ext>
              </a:extLst>
            </p:cNvPr>
            <p:cNvGrpSpPr>
              <a:grpSpLocks/>
            </p:cNvGrpSpPr>
            <p:nvPr/>
          </p:nvGrpSpPr>
          <p:grpSpPr bwMode="auto">
            <a:xfrm>
              <a:off x="1392" y="2832"/>
              <a:ext cx="863" cy="95"/>
              <a:chOff x="1392" y="2832"/>
              <a:chExt cx="863" cy="95"/>
            </a:xfrm>
          </p:grpSpPr>
          <p:sp>
            <p:nvSpPr>
              <p:cNvPr id="92" name="Rectangle 64">
                <a:extLst>
                  <a:ext uri="{FF2B5EF4-FFF2-40B4-BE49-F238E27FC236}">
                    <a16:creationId xmlns:a16="http://schemas.microsoft.com/office/drawing/2014/main" id="{D6EE41C0-130E-918A-F8A3-3AA34152D5A1}"/>
                  </a:ext>
                </a:extLst>
              </p:cNvPr>
              <p:cNvSpPr>
                <a:spLocks noChangeArrowheads="1"/>
              </p:cNvSpPr>
              <p:nvPr/>
            </p:nvSpPr>
            <p:spPr bwMode="auto">
              <a:xfrm>
                <a:off x="1392" y="2832"/>
                <a:ext cx="864" cy="96"/>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93" name="Line 65">
                <a:extLst>
                  <a:ext uri="{FF2B5EF4-FFF2-40B4-BE49-F238E27FC236}">
                    <a16:creationId xmlns:a16="http://schemas.microsoft.com/office/drawing/2014/main" id="{DBA8E780-F1CC-72D8-DC7C-73DAE56BAEA6}"/>
                  </a:ext>
                </a:extLst>
              </p:cNvPr>
              <p:cNvSpPr>
                <a:spLocks noChangeShapeType="1"/>
              </p:cNvSpPr>
              <p:nvPr/>
            </p:nvSpPr>
            <p:spPr bwMode="auto">
              <a:xfrm>
                <a:off x="1632" y="283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74" name="Group 66">
              <a:extLst>
                <a:ext uri="{FF2B5EF4-FFF2-40B4-BE49-F238E27FC236}">
                  <a16:creationId xmlns:a16="http://schemas.microsoft.com/office/drawing/2014/main" id="{FF82F8D3-58CC-0862-6962-D7FE9CC58987}"/>
                </a:ext>
              </a:extLst>
            </p:cNvPr>
            <p:cNvGrpSpPr>
              <a:grpSpLocks/>
            </p:cNvGrpSpPr>
            <p:nvPr/>
          </p:nvGrpSpPr>
          <p:grpSpPr bwMode="auto">
            <a:xfrm>
              <a:off x="1392" y="2928"/>
              <a:ext cx="863" cy="95"/>
              <a:chOff x="1392" y="2928"/>
              <a:chExt cx="863" cy="95"/>
            </a:xfrm>
          </p:grpSpPr>
          <p:sp>
            <p:nvSpPr>
              <p:cNvPr id="90" name="Rectangle 67">
                <a:extLst>
                  <a:ext uri="{FF2B5EF4-FFF2-40B4-BE49-F238E27FC236}">
                    <a16:creationId xmlns:a16="http://schemas.microsoft.com/office/drawing/2014/main" id="{59BA1462-AA84-B172-C64D-CAD6F4363F26}"/>
                  </a:ext>
                </a:extLst>
              </p:cNvPr>
              <p:cNvSpPr>
                <a:spLocks noChangeArrowheads="1"/>
              </p:cNvSpPr>
              <p:nvPr/>
            </p:nvSpPr>
            <p:spPr bwMode="auto">
              <a:xfrm>
                <a:off x="1392" y="2928"/>
                <a:ext cx="864" cy="96"/>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91" name="Line 68">
                <a:extLst>
                  <a:ext uri="{FF2B5EF4-FFF2-40B4-BE49-F238E27FC236}">
                    <a16:creationId xmlns:a16="http://schemas.microsoft.com/office/drawing/2014/main" id="{45F9508F-BAF0-97EE-DAC1-E521DC748D30}"/>
                  </a:ext>
                </a:extLst>
              </p:cNvPr>
              <p:cNvSpPr>
                <a:spLocks noChangeShapeType="1"/>
              </p:cNvSpPr>
              <p:nvPr/>
            </p:nvSpPr>
            <p:spPr bwMode="auto">
              <a:xfrm>
                <a:off x="1632" y="292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75" name="Group 69">
              <a:extLst>
                <a:ext uri="{FF2B5EF4-FFF2-40B4-BE49-F238E27FC236}">
                  <a16:creationId xmlns:a16="http://schemas.microsoft.com/office/drawing/2014/main" id="{2561B5C1-A386-88AD-65E9-4B3759D907F2}"/>
                </a:ext>
              </a:extLst>
            </p:cNvPr>
            <p:cNvGrpSpPr>
              <a:grpSpLocks/>
            </p:cNvGrpSpPr>
            <p:nvPr/>
          </p:nvGrpSpPr>
          <p:grpSpPr bwMode="auto">
            <a:xfrm>
              <a:off x="1392" y="3024"/>
              <a:ext cx="863" cy="95"/>
              <a:chOff x="1392" y="3024"/>
              <a:chExt cx="863" cy="95"/>
            </a:xfrm>
          </p:grpSpPr>
          <p:sp>
            <p:nvSpPr>
              <p:cNvPr id="88" name="Rectangle 70">
                <a:extLst>
                  <a:ext uri="{FF2B5EF4-FFF2-40B4-BE49-F238E27FC236}">
                    <a16:creationId xmlns:a16="http://schemas.microsoft.com/office/drawing/2014/main" id="{904F8D9D-7B14-0CF6-85A7-A0331285BCD0}"/>
                  </a:ext>
                </a:extLst>
              </p:cNvPr>
              <p:cNvSpPr>
                <a:spLocks noChangeArrowheads="1"/>
              </p:cNvSpPr>
              <p:nvPr/>
            </p:nvSpPr>
            <p:spPr bwMode="auto">
              <a:xfrm>
                <a:off x="1392" y="3024"/>
                <a:ext cx="864" cy="96"/>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9" name="Line 71">
                <a:extLst>
                  <a:ext uri="{FF2B5EF4-FFF2-40B4-BE49-F238E27FC236}">
                    <a16:creationId xmlns:a16="http://schemas.microsoft.com/office/drawing/2014/main" id="{5F1FEAAC-87A6-7AC5-0DA0-38577A6B680A}"/>
                  </a:ext>
                </a:extLst>
              </p:cNvPr>
              <p:cNvSpPr>
                <a:spLocks noChangeShapeType="1"/>
              </p:cNvSpPr>
              <p:nvPr/>
            </p:nvSpPr>
            <p:spPr bwMode="auto">
              <a:xfrm>
                <a:off x="1632" y="302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76" name="Group 72">
              <a:extLst>
                <a:ext uri="{FF2B5EF4-FFF2-40B4-BE49-F238E27FC236}">
                  <a16:creationId xmlns:a16="http://schemas.microsoft.com/office/drawing/2014/main" id="{5AD61F7E-7622-4431-ECBA-DCD13FFB03BD}"/>
                </a:ext>
              </a:extLst>
            </p:cNvPr>
            <p:cNvGrpSpPr>
              <a:grpSpLocks/>
            </p:cNvGrpSpPr>
            <p:nvPr/>
          </p:nvGrpSpPr>
          <p:grpSpPr bwMode="auto">
            <a:xfrm>
              <a:off x="1392" y="3120"/>
              <a:ext cx="863" cy="95"/>
              <a:chOff x="1392" y="3120"/>
              <a:chExt cx="863" cy="95"/>
            </a:xfrm>
          </p:grpSpPr>
          <p:sp>
            <p:nvSpPr>
              <p:cNvPr id="86" name="Rectangle 73">
                <a:extLst>
                  <a:ext uri="{FF2B5EF4-FFF2-40B4-BE49-F238E27FC236}">
                    <a16:creationId xmlns:a16="http://schemas.microsoft.com/office/drawing/2014/main" id="{46C43BCB-CD97-EF94-173A-8D30F4F3582C}"/>
                  </a:ext>
                </a:extLst>
              </p:cNvPr>
              <p:cNvSpPr>
                <a:spLocks noChangeArrowheads="1"/>
              </p:cNvSpPr>
              <p:nvPr/>
            </p:nvSpPr>
            <p:spPr bwMode="auto">
              <a:xfrm>
                <a:off x="1392" y="3120"/>
                <a:ext cx="864" cy="96"/>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7" name="Line 74">
                <a:extLst>
                  <a:ext uri="{FF2B5EF4-FFF2-40B4-BE49-F238E27FC236}">
                    <a16:creationId xmlns:a16="http://schemas.microsoft.com/office/drawing/2014/main" id="{9CBE9478-1910-D411-C07D-F2C56369CC2D}"/>
                  </a:ext>
                </a:extLst>
              </p:cNvPr>
              <p:cNvSpPr>
                <a:spLocks noChangeShapeType="1"/>
              </p:cNvSpPr>
              <p:nvPr/>
            </p:nvSpPr>
            <p:spPr bwMode="auto">
              <a:xfrm>
                <a:off x="1632" y="312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77" name="Group 75">
              <a:extLst>
                <a:ext uri="{FF2B5EF4-FFF2-40B4-BE49-F238E27FC236}">
                  <a16:creationId xmlns:a16="http://schemas.microsoft.com/office/drawing/2014/main" id="{9A64B62F-1820-FA94-F0E6-03BEB0E39B20}"/>
                </a:ext>
              </a:extLst>
            </p:cNvPr>
            <p:cNvGrpSpPr>
              <a:grpSpLocks/>
            </p:cNvGrpSpPr>
            <p:nvPr/>
          </p:nvGrpSpPr>
          <p:grpSpPr bwMode="auto">
            <a:xfrm>
              <a:off x="1392" y="3216"/>
              <a:ext cx="863" cy="95"/>
              <a:chOff x="1392" y="3216"/>
              <a:chExt cx="863" cy="95"/>
            </a:xfrm>
          </p:grpSpPr>
          <p:sp>
            <p:nvSpPr>
              <p:cNvPr id="84" name="Rectangle 76">
                <a:extLst>
                  <a:ext uri="{FF2B5EF4-FFF2-40B4-BE49-F238E27FC236}">
                    <a16:creationId xmlns:a16="http://schemas.microsoft.com/office/drawing/2014/main" id="{6A1B1AE3-7D10-7B52-3F1E-776DB0BA8A6A}"/>
                  </a:ext>
                </a:extLst>
              </p:cNvPr>
              <p:cNvSpPr>
                <a:spLocks noChangeArrowheads="1"/>
              </p:cNvSpPr>
              <p:nvPr/>
            </p:nvSpPr>
            <p:spPr bwMode="auto">
              <a:xfrm>
                <a:off x="1392" y="3216"/>
                <a:ext cx="864" cy="96"/>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5" name="Line 77">
                <a:extLst>
                  <a:ext uri="{FF2B5EF4-FFF2-40B4-BE49-F238E27FC236}">
                    <a16:creationId xmlns:a16="http://schemas.microsoft.com/office/drawing/2014/main" id="{A2236813-AE43-C45F-CFB0-91F38D0F7910}"/>
                  </a:ext>
                </a:extLst>
              </p:cNvPr>
              <p:cNvSpPr>
                <a:spLocks noChangeShapeType="1"/>
              </p:cNvSpPr>
              <p:nvPr/>
            </p:nvSpPr>
            <p:spPr bwMode="auto">
              <a:xfrm>
                <a:off x="1632" y="321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78" name="Group 78">
              <a:extLst>
                <a:ext uri="{FF2B5EF4-FFF2-40B4-BE49-F238E27FC236}">
                  <a16:creationId xmlns:a16="http://schemas.microsoft.com/office/drawing/2014/main" id="{56EE74EA-FEF7-5861-8548-F06197EE6799}"/>
                </a:ext>
              </a:extLst>
            </p:cNvPr>
            <p:cNvGrpSpPr>
              <a:grpSpLocks/>
            </p:cNvGrpSpPr>
            <p:nvPr/>
          </p:nvGrpSpPr>
          <p:grpSpPr bwMode="auto">
            <a:xfrm>
              <a:off x="1392" y="3312"/>
              <a:ext cx="863" cy="95"/>
              <a:chOff x="1392" y="3312"/>
              <a:chExt cx="863" cy="95"/>
            </a:xfrm>
          </p:grpSpPr>
          <p:sp>
            <p:nvSpPr>
              <p:cNvPr id="82" name="Rectangle 79">
                <a:extLst>
                  <a:ext uri="{FF2B5EF4-FFF2-40B4-BE49-F238E27FC236}">
                    <a16:creationId xmlns:a16="http://schemas.microsoft.com/office/drawing/2014/main" id="{99D500AF-5DE4-266F-D88A-0CCE9E02791C}"/>
                  </a:ext>
                </a:extLst>
              </p:cNvPr>
              <p:cNvSpPr>
                <a:spLocks noChangeArrowheads="1"/>
              </p:cNvSpPr>
              <p:nvPr/>
            </p:nvSpPr>
            <p:spPr bwMode="auto">
              <a:xfrm>
                <a:off x="1392" y="3312"/>
                <a:ext cx="864" cy="96"/>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3" name="Line 80">
                <a:extLst>
                  <a:ext uri="{FF2B5EF4-FFF2-40B4-BE49-F238E27FC236}">
                    <a16:creationId xmlns:a16="http://schemas.microsoft.com/office/drawing/2014/main" id="{9E32CAD5-B8D1-C4DC-8061-8EAB0CC57903}"/>
                  </a:ext>
                </a:extLst>
              </p:cNvPr>
              <p:cNvSpPr>
                <a:spLocks noChangeShapeType="1"/>
              </p:cNvSpPr>
              <p:nvPr/>
            </p:nvSpPr>
            <p:spPr bwMode="auto">
              <a:xfrm>
                <a:off x="1632" y="331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79" name="Group 81">
              <a:extLst>
                <a:ext uri="{FF2B5EF4-FFF2-40B4-BE49-F238E27FC236}">
                  <a16:creationId xmlns:a16="http://schemas.microsoft.com/office/drawing/2014/main" id="{720F92C1-3E17-BD80-8591-D81F4A914ADB}"/>
                </a:ext>
              </a:extLst>
            </p:cNvPr>
            <p:cNvGrpSpPr>
              <a:grpSpLocks/>
            </p:cNvGrpSpPr>
            <p:nvPr/>
          </p:nvGrpSpPr>
          <p:grpSpPr bwMode="auto">
            <a:xfrm>
              <a:off x="1392" y="3408"/>
              <a:ext cx="863" cy="95"/>
              <a:chOff x="1392" y="3408"/>
              <a:chExt cx="863" cy="95"/>
            </a:xfrm>
          </p:grpSpPr>
          <p:sp>
            <p:nvSpPr>
              <p:cNvPr id="80" name="Rectangle 82">
                <a:extLst>
                  <a:ext uri="{FF2B5EF4-FFF2-40B4-BE49-F238E27FC236}">
                    <a16:creationId xmlns:a16="http://schemas.microsoft.com/office/drawing/2014/main" id="{19017F7C-9133-8D59-6295-D4465A4449DF}"/>
                  </a:ext>
                </a:extLst>
              </p:cNvPr>
              <p:cNvSpPr>
                <a:spLocks noChangeArrowheads="1"/>
              </p:cNvSpPr>
              <p:nvPr/>
            </p:nvSpPr>
            <p:spPr bwMode="auto">
              <a:xfrm>
                <a:off x="1392" y="3408"/>
                <a:ext cx="864" cy="96"/>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1" name="Line 83">
                <a:extLst>
                  <a:ext uri="{FF2B5EF4-FFF2-40B4-BE49-F238E27FC236}">
                    <a16:creationId xmlns:a16="http://schemas.microsoft.com/office/drawing/2014/main" id="{FE49D945-63E6-B428-DF42-30C208667102}"/>
                  </a:ext>
                </a:extLst>
              </p:cNvPr>
              <p:cNvSpPr>
                <a:spLocks noChangeShapeType="1"/>
              </p:cNvSpPr>
              <p:nvPr/>
            </p:nvSpPr>
            <p:spPr bwMode="auto">
              <a:xfrm>
                <a:off x="1632" y="340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sp>
        <p:nvSpPr>
          <p:cNvPr id="96" name="Freeform 84">
            <a:extLst>
              <a:ext uri="{FF2B5EF4-FFF2-40B4-BE49-F238E27FC236}">
                <a16:creationId xmlns:a16="http://schemas.microsoft.com/office/drawing/2014/main" id="{3ACF65C8-6629-7C6E-A23F-D8CC197A38A4}"/>
              </a:ext>
            </a:extLst>
          </p:cNvPr>
          <p:cNvSpPr>
            <a:spLocks noChangeArrowheads="1"/>
          </p:cNvSpPr>
          <p:nvPr/>
        </p:nvSpPr>
        <p:spPr bwMode="auto">
          <a:xfrm>
            <a:off x="7253514" y="6176841"/>
            <a:ext cx="1244600" cy="304800"/>
          </a:xfrm>
          <a:custGeom>
            <a:avLst/>
            <a:gdLst>
              <a:gd name="T0" fmla="*/ 1066800 w 784"/>
              <a:gd name="T1" fmla="*/ 0 h 192"/>
              <a:gd name="T2" fmla="*/ 1066800 w 784"/>
              <a:gd name="T3" fmla="*/ 152400 h 192"/>
              <a:gd name="T4" fmla="*/ 0 w 784"/>
              <a:gd name="T5" fmla="*/ 304800 h 192"/>
              <a:gd name="T6" fmla="*/ 0 60000 65536"/>
              <a:gd name="T7" fmla="*/ 0 60000 65536"/>
              <a:gd name="T8" fmla="*/ 0 60000 65536"/>
            </a:gdLst>
            <a:ahLst/>
            <a:cxnLst>
              <a:cxn ang="T6">
                <a:pos x="T0" y="T1"/>
              </a:cxn>
              <a:cxn ang="T7">
                <a:pos x="T2" y="T3"/>
              </a:cxn>
              <a:cxn ang="T8">
                <a:pos x="T4" y="T5"/>
              </a:cxn>
            </a:cxnLst>
            <a:rect l="0" t="0" r="r" b="b"/>
            <a:pathLst>
              <a:path w="784" h="192">
                <a:moveTo>
                  <a:pt x="672" y="0"/>
                </a:moveTo>
                <a:cubicBezTo>
                  <a:pt x="728" y="32"/>
                  <a:pt x="784" y="64"/>
                  <a:pt x="672" y="96"/>
                </a:cubicBezTo>
                <a:cubicBezTo>
                  <a:pt x="560" y="128"/>
                  <a:pt x="280" y="160"/>
                  <a:pt x="0" y="192"/>
                </a:cubicBezTo>
              </a:path>
            </a:pathLst>
          </a:custGeom>
          <a:noFill/>
          <a:ln w="38160">
            <a:solidFill>
              <a:srgbClr val="5490A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97" name="Text Box 85">
            <a:extLst>
              <a:ext uri="{FF2B5EF4-FFF2-40B4-BE49-F238E27FC236}">
                <a16:creationId xmlns:a16="http://schemas.microsoft.com/office/drawing/2014/main" id="{87E8B385-C210-895E-DDB6-B3E4C3193C89}"/>
              </a:ext>
            </a:extLst>
          </p:cNvPr>
          <p:cNvSpPr txBox="1">
            <a:spLocks noChangeArrowheads="1"/>
          </p:cNvSpPr>
          <p:nvPr/>
        </p:nvSpPr>
        <p:spPr bwMode="auto">
          <a:xfrm>
            <a:off x="2376714" y="4576641"/>
            <a:ext cx="6096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1500"/>
              </a:spcBef>
            </a:pPr>
            <a:r>
              <a:rPr lang="en-GB" altLang="en-US">
                <a:solidFill>
                  <a:srgbClr val="000000"/>
                </a:solidFill>
              </a:rPr>
              <a:t>R1</a:t>
            </a:r>
          </a:p>
        </p:txBody>
      </p:sp>
      <p:sp>
        <p:nvSpPr>
          <p:cNvPr id="98" name="Text Box 86">
            <a:extLst>
              <a:ext uri="{FF2B5EF4-FFF2-40B4-BE49-F238E27FC236}">
                <a16:creationId xmlns:a16="http://schemas.microsoft.com/office/drawing/2014/main" id="{A909AF12-A12E-9F6C-8B24-C168BFBA59C8}"/>
              </a:ext>
            </a:extLst>
          </p:cNvPr>
          <p:cNvSpPr txBox="1">
            <a:spLocks noChangeArrowheads="1"/>
          </p:cNvSpPr>
          <p:nvPr/>
        </p:nvSpPr>
        <p:spPr bwMode="auto">
          <a:xfrm>
            <a:off x="6872514" y="4348041"/>
            <a:ext cx="6096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1500"/>
              </a:spcBef>
            </a:pPr>
            <a:r>
              <a:rPr lang="en-GB" altLang="en-US">
                <a:solidFill>
                  <a:srgbClr val="000000"/>
                </a:solidFill>
              </a:rPr>
              <a:t>R</a:t>
            </a:r>
          </a:p>
        </p:txBody>
      </p:sp>
      <p:sp>
        <p:nvSpPr>
          <p:cNvPr id="100" name="Espace réservé du numéro de diapositive 99">
            <a:extLst>
              <a:ext uri="{FF2B5EF4-FFF2-40B4-BE49-F238E27FC236}">
                <a16:creationId xmlns:a16="http://schemas.microsoft.com/office/drawing/2014/main" id="{EE5D3587-B82E-E78C-541D-EC2195AFAA1E}"/>
              </a:ext>
            </a:extLst>
          </p:cNvPr>
          <p:cNvSpPr>
            <a:spLocks noGrp="1"/>
          </p:cNvSpPr>
          <p:nvPr>
            <p:ph type="sldNum" sz="quarter" idx="12"/>
          </p:nvPr>
        </p:nvSpPr>
        <p:spPr>
          <a:xfrm>
            <a:off x="3208218" y="6406606"/>
            <a:ext cx="2743200" cy="365125"/>
          </a:xfrm>
        </p:spPr>
        <p:txBody>
          <a:bodyPr/>
          <a:lstStyle/>
          <a:p>
            <a:fld id="{14385F30-F5BB-45A0-A756-346F67DA10C3}" type="slidenum">
              <a:rPr lang="en-US" smtClean="0"/>
              <a:t>60</a:t>
            </a:fld>
            <a:endParaRPr lang="en-US" dirty="0"/>
          </a:p>
        </p:txBody>
      </p:sp>
    </p:spTree>
    <p:extLst>
      <p:ext uri="{BB962C8B-B14F-4D97-AF65-F5344CB8AC3E}">
        <p14:creationId xmlns:p14="http://schemas.microsoft.com/office/powerpoint/2010/main" val="23211123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 </a:t>
            </a:r>
            <a:r>
              <a:rPr lang="fr-FR" altLang="fr-FR" sz="2000" b="1" dirty="0">
                <a:solidFill>
                  <a:srgbClr val="009900"/>
                </a:solidFill>
              </a:rPr>
              <a:t>L’algèbre relationnel</a:t>
            </a:r>
          </a:p>
          <a:p>
            <a:pPr algn="l"/>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A649DC43-3197-1392-3FAB-2017E5507898}"/>
              </a:ext>
            </a:extLst>
          </p:cNvPr>
          <p:cNvSpPr txBox="1">
            <a:spLocks noChangeArrowheads="1"/>
          </p:cNvSpPr>
          <p:nvPr/>
        </p:nvSpPr>
        <p:spPr>
          <a:xfrm>
            <a:off x="1253364" y="1574932"/>
            <a:ext cx="8280400" cy="4608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dirty="0">
                <a:solidFill>
                  <a:srgbClr val="3333CC"/>
                </a:solidFill>
              </a:rPr>
              <a:t>2- Projection</a:t>
            </a: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p:txBody>
      </p:sp>
      <p:sp>
        <p:nvSpPr>
          <p:cNvPr id="4" name="Rectangle 2">
            <a:extLst>
              <a:ext uri="{FF2B5EF4-FFF2-40B4-BE49-F238E27FC236}">
                <a16:creationId xmlns:a16="http://schemas.microsoft.com/office/drawing/2014/main" id="{98E70B67-DC23-BF04-6B89-4B22EA691126}"/>
              </a:ext>
            </a:extLst>
          </p:cNvPr>
          <p:cNvSpPr txBox="1">
            <a:spLocks noChangeArrowheads="1"/>
          </p:cNvSpPr>
          <p:nvPr/>
        </p:nvSpPr>
        <p:spPr bwMode="auto">
          <a:xfrm>
            <a:off x="1731622" y="2282796"/>
            <a:ext cx="8945563" cy="5043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1313" indent="-341313" algn="l" defTabSz="449263" rtl="0" eaLnBrk="0" fontAlgn="base" hangingPunct="0">
              <a:lnSpc>
                <a:spcPct val="93000"/>
              </a:lnSpc>
              <a:spcBef>
                <a:spcPts val="800"/>
              </a:spcBef>
              <a:spcAft>
                <a:spcPct val="0"/>
              </a:spcAft>
              <a:buClr>
                <a:srgbClr val="0099CC"/>
              </a:buClr>
              <a:buSzPct val="80000"/>
              <a:buFont typeface="Wingdings" pitchFamily="2" charset="2"/>
              <a:buChar char=""/>
              <a:defRPr sz="3200" kern="1200">
                <a:solidFill>
                  <a:srgbClr val="000000"/>
                </a:solidFill>
                <a:latin typeface="+mn-lt"/>
                <a:ea typeface="+mn-ea"/>
                <a:cs typeface="+mn-cs"/>
              </a:defRPr>
            </a:lvl1pPr>
            <a:lvl2pPr marL="741363" indent="-284163" algn="l" defTabSz="449263" rtl="0" eaLnBrk="0" fontAlgn="base" hangingPunct="0">
              <a:lnSpc>
                <a:spcPct val="93000"/>
              </a:lnSpc>
              <a:spcBef>
                <a:spcPts val="700"/>
              </a:spcBef>
              <a:spcAft>
                <a:spcPct val="0"/>
              </a:spcAft>
              <a:buClr>
                <a:srgbClr val="000000"/>
              </a:buClr>
              <a:buSzPct val="100000"/>
              <a:buFont typeface="Arial" panose="020B0604020202020204" pitchFamily="34" charset="0"/>
              <a:buChar char="–"/>
              <a:defRPr sz="2800" kern="1200">
                <a:solidFill>
                  <a:srgbClr val="000000"/>
                </a:solidFill>
                <a:latin typeface="+mn-lt"/>
                <a:ea typeface="+mn-ea"/>
                <a:cs typeface="+mn-cs"/>
              </a:defRPr>
            </a:lvl2pPr>
            <a:lvl3pPr marL="1143000" indent="-228600" algn="l" defTabSz="449263" rtl="0" eaLnBrk="0" fontAlgn="base" hangingPunct="0">
              <a:lnSpc>
                <a:spcPct val="93000"/>
              </a:lnSpc>
              <a:spcBef>
                <a:spcPts val="600"/>
              </a:spcBef>
              <a:spcAft>
                <a:spcPct val="0"/>
              </a:spcAft>
              <a:buClr>
                <a:srgbClr val="000000"/>
              </a:buClr>
              <a:buSzPct val="100000"/>
              <a:buFont typeface="Arial" panose="020B0604020202020204" pitchFamily="34" charset="0"/>
              <a:buChar char="•"/>
              <a:defRPr sz="2400" kern="1200">
                <a:solidFill>
                  <a:srgbClr val="000000"/>
                </a:solidFill>
                <a:latin typeface="+mn-lt"/>
                <a:ea typeface="+mn-ea"/>
                <a:cs typeface="+mn-cs"/>
              </a:defRPr>
            </a:lvl3pPr>
            <a:lvl4pPr marL="1600200" indent="-228600" algn="l" defTabSz="449263" rtl="0" eaLnBrk="0" fontAlgn="base" hangingPunct="0">
              <a:lnSpc>
                <a:spcPct val="93000"/>
              </a:lnSpc>
              <a:spcBef>
                <a:spcPts val="500"/>
              </a:spcBef>
              <a:spcAft>
                <a:spcPct val="0"/>
              </a:spcAft>
              <a:buClr>
                <a:srgbClr val="000000"/>
              </a:buClr>
              <a:buSzPct val="100000"/>
              <a:buFont typeface="Arial" panose="020B0604020202020204" pitchFamily="34" charset="0"/>
              <a:buChar char="–"/>
              <a:defRPr sz="2000" kern="1200">
                <a:solidFill>
                  <a:srgbClr val="000000"/>
                </a:solidFill>
                <a:latin typeface="+mn-lt"/>
                <a:ea typeface="+mn-ea"/>
                <a:cs typeface="+mn-cs"/>
              </a:defRPr>
            </a:lvl4pPr>
            <a:lvl5pPr marL="2057400" indent="-228600" algn="l" defTabSz="449263" rtl="0" eaLnBrk="0" fontAlgn="base" hangingPunct="0">
              <a:lnSpc>
                <a:spcPct val="93000"/>
              </a:lnSpc>
              <a:spcBef>
                <a:spcPts val="500"/>
              </a:spcBef>
              <a:spcAft>
                <a:spcPct val="0"/>
              </a:spcAft>
              <a:buClr>
                <a:srgbClr val="000000"/>
              </a:buClr>
              <a:buSzPct val="100000"/>
              <a:buFont typeface="Arial" panose="020B0604020202020204" pitchFamily="34" charset="0"/>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1313" marR="0" lvl="0" indent="-341313" algn="l" defTabSz="449263" rtl="0" eaLnBrk="1" fontAlgn="base" latinLnBrk="0" hangingPunct="1">
              <a:lnSpc>
                <a:spcPct val="100000"/>
              </a:lnSpc>
              <a:spcBef>
                <a:spcPts val="800"/>
              </a:spcBef>
              <a:spcAft>
                <a:spcPct val="0"/>
              </a:spcAft>
              <a:buClr>
                <a:srgbClr val="0099CC"/>
              </a:buClr>
              <a:buSzPct val="8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3200" b="0" i="0" u="none" strike="noStrike" kern="1200" cap="none" spc="0" normalizeH="0" baseline="0" noProof="0" dirty="0" err="1">
                <a:ln>
                  <a:noFill/>
                </a:ln>
                <a:solidFill>
                  <a:srgbClr val="000000"/>
                </a:solidFill>
                <a:effectLst/>
                <a:uLnTx/>
                <a:uFillTx/>
                <a:latin typeface="Arial"/>
                <a:ea typeface="+mn-ea"/>
                <a:cs typeface="+mn-cs"/>
              </a:rPr>
              <a:t>Soit</a:t>
            </a:r>
            <a:r>
              <a:rPr kumimoji="0" lang="en-GB" altLang="en-US" sz="3200" b="0" i="0" u="none" strike="noStrike" kern="1200" cap="none" spc="0" normalizeH="0" baseline="0" noProof="0" dirty="0">
                <a:ln>
                  <a:noFill/>
                </a:ln>
                <a:solidFill>
                  <a:srgbClr val="000000"/>
                </a:solidFill>
                <a:effectLst/>
                <a:uLnTx/>
                <a:uFillTx/>
                <a:latin typeface="Arial"/>
                <a:ea typeface="+mn-ea"/>
                <a:cs typeface="+mn-cs"/>
              </a:rPr>
              <a:t> la table Livre(</a:t>
            </a:r>
            <a:r>
              <a:rPr kumimoji="0" lang="en-GB" altLang="en-US" sz="3200" b="0" i="0" u="none" strike="noStrike" kern="1200" cap="none" spc="0" normalizeH="0" baseline="0" noProof="0" dirty="0" err="1">
                <a:ln>
                  <a:noFill/>
                </a:ln>
                <a:solidFill>
                  <a:srgbClr val="000000"/>
                </a:solidFill>
                <a:effectLst/>
                <a:uLnTx/>
                <a:uFillTx/>
                <a:latin typeface="Arial"/>
                <a:ea typeface="+mn-ea"/>
                <a:cs typeface="+mn-cs"/>
              </a:rPr>
              <a:t>N°Livre</a:t>
            </a:r>
            <a:r>
              <a:rPr kumimoji="0" lang="en-GB" altLang="en-US" sz="3200" b="0" i="0" u="none" strike="noStrike" kern="1200" cap="none" spc="0" normalizeH="0" baseline="0" noProof="0" dirty="0">
                <a:ln>
                  <a:noFill/>
                </a:ln>
                <a:solidFill>
                  <a:srgbClr val="000000"/>
                </a:solidFill>
                <a:effectLst/>
                <a:uLnTx/>
                <a:uFillTx/>
                <a:latin typeface="Arial"/>
                <a:ea typeface="+mn-ea"/>
                <a:cs typeface="+mn-cs"/>
              </a:rPr>
              <a:t>, Titre, </a:t>
            </a:r>
            <a:r>
              <a:rPr kumimoji="0" lang="en-GB" altLang="en-US" sz="3200" b="0" i="0" u="none" strike="noStrike" kern="1200" cap="none" spc="0" normalizeH="0" baseline="0" noProof="0" dirty="0" err="1">
                <a:ln>
                  <a:noFill/>
                </a:ln>
                <a:solidFill>
                  <a:srgbClr val="000000"/>
                </a:solidFill>
                <a:effectLst/>
                <a:uLnTx/>
                <a:uFillTx/>
                <a:latin typeface="Arial"/>
                <a:ea typeface="+mn-ea"/>
                <a:cs typeface="+mn-cs"/>
              </a:rPr>
              <a:t>Année</a:t>
            </a:r>
            <a:r>
              <a:rPr kumimoji="0" lang="en-GB" altLang="en-US" sz="3200" b="0" i="0" u="none" strike="noStrike" kern="1200" cap="none" spc="0" normalizeH="0" baseline="0" noProof="0" dirty="0">
                <a:ln>
                  <a:noFill/>
                </a:ln>
                <a:solidFill>
                  <a:srgbClr val="000000"/>
                </a:solidFill>
                <a:effectLst/>
                <a:uLnTx/>
                <a:uFillTx/>
                <a:latin typeface="Arial"/>
                <a:ea typeface="+mn-ea"/>
                <a:cs typeface="+mn-cs"/>
              </a:rPr>
              <a:t>) </a:t>
            </a:r>
          </a:p>
          <a:p>
            <a:pPr marL="341313" marR="0" lvl="0" indent="-341313" algn="l" defTabSz="449263" rtl="0" eaLnBrk="1" fontAlgn="base" latinLnBrk="0" hangingPunct="1">
              <a:lnSpc>
                <a:spcPct val="100000"/>
              </a:lnSpc>
              <a:spcBef>
                <a:spcPts val="800"/>
              </a:spcBef>
              <a:spcAft>
                <a:spcPct val="0"/>
              </a:spcAft>
              <a:buClr>
                <a:srgbClr val="0099CC"/>
              </a:buClr>
              <a:buSzPct val="80000"/>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kumimoji="0" lang="en-GB" altLang="en-US" sz="3200" b="0" i="0" u="none" strike="noStrike" kern="1200" cap="none" spc="0" normalizeH="0" baseline="0" noProof="0" dirty="0">
              <a:ln>
                <a:noFill/>
              </a:ln>
              <a:solidFill>
                <a:srgbClr val="000000"/>
              </a:solidFill>
              <a:effectLst/>
              <a:uLnTx/>
              <a:uFillTx/>
              <a:latin typeface="Arial"/>
              <a:ea typeface="+mn-ea"/>
              <a:cs typeface="+mn-cs"/>
            </a:endParaRPr>
          </a:p>
          <a:p>
            <a:pPr marL="741363" marR="0" lvl="1" indent="-284163" algn="l" defTabSz="449263" rtl="0" eaLnBrk="1" fontAlgn="base" latinLnBrk="0" hangingPunct="1">
              <a:lnSpc>
                <a:spcPct val="100000"/>
              </a:lnSpc>
              <a:spcBef>
                <a:spcPts val="700"/>
              </a:spcBef>
              <a:spcAft>
                <a:spcPct val="0"/>
              </a:spcAft>
              <a:buClr>
                <a:srgbClr val="000000"/>
              </a:buClr>
              <a:buSzPct val="10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2800" b="0" i="0" u="none" strike="noStrike" kern="1200" cap="none" spc="0" normalizeH="0" baseline="0" noProof="0" dirty="0">
                <a:ln>
                  <a:noFill/>
                </a:ln>
                <a:solidFill>
                  <a:srgbClr val="000000"/>
                </a:solidFill>
                <a:effectLst/>
                <a:uLnTx/>
                <a:uFillTx/>
                <a:latin typeface="Arial"/>
                <a:ea typeface="+mn-ea"/>
                <a:cs typeface="+mn-cs"/>
              </a:rPr>
              <a:t>On </a:t>
            </a:r>
            <a:r>
              <a:rPr kumimoji="0" lang="en-GB" altLang="en-US" sz="2800" b="0" i="0" u="none" strike="noStrike" kern="1200" cap="none" spc="0" normalizeH="0" baseline="0" noProof="0" dirty="0" err="1">
                <a:ln>
                  <a:noFill/>
                </a:ln>
                <a:solidFill>
                  <a:srgbClr val="000000"/>
                </a:solidFill>
                <a:effectLst/>
                <a:uLnTx/>
                <a:uFillTx/>
                <a:latin typeface="Arial"/>
                <a:ea typeface="+mn-ea"/>
                <a:cs typeface="+mn-cs"/>
              </a:rPr>
              <a:t>veut</a:t>
            </a:r>
            <a:r>
              <a:rPr kumimoji="0" lang="en-GB" altLang="en-US" sz="2800" b="0" i="0" u="none" strike="noStrike" kern="1200" cap="none" spc="0" normalizeH="0" baseline="0" noProof="0" dirty="0">
                <a:ln>
                  <a:noFill/>
                </a:ln>
                <a:solidFill>
                  <a:srgbClr val="000000"/>
                </a:solidFill>
                <a:effectLst/>
                <a:uLnTx/>
                <a:uFillTx/>
                <a:latin typeface="Arial"/>
                <a:ea typeface="+mn-ea"/>
                <a:cs typeface="+mn-cs"/>
              </a:rPr>
              <a:t> savoir </a:t>
            </a:r>
            <a:r>
              <a:rPr kumimoji="0" lang="en-GB" altLang="en-US" sz="2800" b="0" i="0" u="none" strike="noStrike" kern="1200" cap="none" spc="0" normalizeH="0" baseline="0" noProof="0" dirty="0" err="1">
                <a:ln>
                  <a:noFill/>
                </a:ln>
                <a:solidFill>
                  <a:srgbClr val="000000"/>
                </a:solidFill>
                <a:effectLst/>
                <a:uLnTx/>
                <a:uFillTx/>
                <a:latin typeface="Arial"/>
                <a:ea typeface="+mn-ea"/>
                <a:cs typeface="+mn-cs"/>
              </a:rPr>
              <a:t>quels</a:t>
            </a:r>
            <a:r>
              <a:rPr kumimoji="0" lang="en-GB" altLang="en-US" sz="2800" b="0" i="0" u="none" strike="noStrike" kern="1200" cap="none" spc="0" normalizeH="0" baseline="0" noProof="0" dirty="0">
                <a:ln>
                  <a:noFill/>
                </a:ln>
                <a:solidFill>
                  <a:srgbClr val="000000"/>
                </a:solidFill>
                <a:effectLst/>
                <a:uLnTx/>
                <a:uFillTx/>
                <a:latin typeface="Arial"/>
                <a:ea typeface="+mn-ea"/>
                <a:cs typeface="+mn-cs"/>
              </a:rPr>
              <a:t> </a:t>
            </a:r>
            <a:r>
              <a:rPr kumimoji="0" lang="en-GB" altLang="en-US" sz="2800" b="0" i="0" u="none" strike="noStrike" kern="1200" cap="none" spc="0" normalizeH="0" baseline="0" noProof="0" dirty="0" err="1">
                <a:ln>
                  <a:noFill/>
                </a:ln>
                <a:solidFill>
                  <a:srgbClr val="000000"/>
                </a:solidFill>
                <a:effectLst/>
                <a:uLnTx/>
                <a:uFillTx/>
                <a:latin typeface="Arial"/>
                <a:ea typeface="+mn-ea"/>
                <a:cs typeface="+mn-cs"/>
              </a:rPr>
              <a:t>sont</a:t>
            </a:r>
            <a:r>
              <a:rPr kumimoji="0" lang="en-GB" altLang="en-US" sz="2800" b="0" i="0" u="none" strike="noStrike" kern="1200" cap="none" spc="0" normalizeH="0" baseline="0" noProof="0" dirty="0">
                <a:ln>
                  <a:noFill/>
                </a:ln>
                <a:solidFill>
                  <a:srgbClr val="000000"/>
                </a:solidFill>
                <a:effectLst/>
                <a:uLnTx/>
                <a:uFillTx/>
                <a:latin typeface="Arial"/>
                <a:ea typeface="+mn-ea"/>
                <a:cs typeface="+mn-cs"/>
              </a:rPr>
              <a:t> les titres des livres </a:t>
            </a:r>
          </a:p>
          <a:p>
            <a:pPr marL="741363" marR="0" lvl="1" indent="-284163" algn="l" defTabSz="449263" rtl="0" eaLnBrk="1" fontAlgn="base" latinLnBrk="0" hangingPunct="1">
              <a:lnSpc>
                <a:spcPct val="100000"/>
              </a:lnSpc>
              <a:spcBef>
                <a:spcPts val="700"/>
              </a:spcBef>
              <a:spcAft>
                <a:spcPct val="0"/>
              </a:spcAft>
              <a:buClr>
                <a:srgbClr val="000000"/>
              </a:buClr>
              <a:buSzPct val="100000"/>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kumimoji="0" lang="en-GB" altLang="en-US" sz="2800" b="0" i="0" u="none" strike="noStrike" kern="1200" cap="none" spc="0" normalizeH="0" baseline="0" noProof="0" dirty="0">
              <a:ln>
                <a:noFill/>
              </a:ln>
              <a:solidFill>
                <a:srgbClr val="000000"/>
              </a:solidFill>
              <a:effectLst/>
              <a:uLnTx/>
              <a:uFillTx/>
              <a:latin typeface="Arial"/>
              <a:ea typeface="+mn-ea"/>
              <a:cs typeface="+mn-cs"/>
            </a:endParaRPr>
          </a:p>
          <a:p>
            <a:pPr marL="741363" marR="0" lvl="1" indent="-284163" algn="l" defTabSz="449263" rtl="0" eaLnBrk="1" fontAlgn="base" latinLnBrk="0" hangingPunct="1">
              <a:lnSpc>
                <a:spcPct val="100000"/>
              </a:lnSpc>
              <a:spcBef>
                <a:spcPts val="700"/>
              </a:spcBef>
              <a:spcAft>
                <a:spcPct val="0"/>
              </a:spcAft>
              <a:buClr>
                <a:srgbClr val="000000"/>
              </a:buClr>
              <a:buSzPct val="10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2800" b="0" i="0" u="none" strike="noStrike" kern="1200" cap="none" spc="0" normalizeH="0" baseline="0" noProof="0" dirty="0">
                <a:ln>
                  <a:noFill/>
                </a:ln>
                <a:solidFill>
                  <a:srgbClr val="000000"/>
                </a:solidFill>
                <a:effectLst/>
                <a:uLnTx/>
                <a:uFillTx/>
                <a:latin typeface="Arial"/>
                <a:ea typeface="+mn-ea"/>
                <a:cs typeface="+mn-cs"/>
              </a:rPr>
              <a:t>R1=Projection(Livre; Titre)</a:t>
            </a:r>
          </a:p>
          <a:p>
            <a:pPr marL="741363" marR="0" lvl="1" indent="-284163" algn="l" defTabSz="449263" rtl="0" eaLnBrk="1" fontAlgn="base" latinLnBrk="0" hangingPunct="1">
              <a:lnSpc>
                <a:spcPct val="100000"/>
              </a:lnSpc>
              <a:spcBef>
                <a:spcPts val="700"/>
              </a:spcBef>
              <a:spcAft>
                <a:spcPct val="0"/>
              </a:spcAft>
              <a:buClr>
                <a:srgbClr val="000000"/>
              </a:buClr>
              <a:buSzPct val="10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kumimoji="0" lang="en-GB" altLang="en-US" sz="2800" b="0" i="0" u="none" strike="noStrike" kern="1200" cap="none" spc="0" normalizeH="0" baseline="0" noProof="0" dirty="0">
              <a:ln>
                <a:noFill/>
              </a:ln>
              <a:solidFill>
                <a:srgbClr val="000000"/>
              </a:solidFill>
              <a:effectLst/>
              <a:uLnTx/>
              <a:uFillTx/>
              <a:latin typeface="Arial"/>
              <a:ea typeface="+mn-ea"/>
              <a:cs typeface="+mn-cs"/>
            </a:endParaRPr>
          </a:p>
          <a:p>
            <a:pPr marL="741363" marR="0" lvl="1" indent="-284163" algn="l" defTabSz="449263" rtl="0" eaLnBrk="1" fontAlgn="base" latinLnBrk="0" hangingPunct="1">
              <a:lnSpc>
                <a:spcPct val="100000"/>
              </a:lnSpc>
              <a:spcBef>
                <a:spcPts val="700"/>
              </a:spcBef>
              <a:spcAft>
                <a:spcPct val="0"/>
              </a:spcAft>
              <a:buClr>
                <a:srgbClr val="000000"/>
              </a:buClr>
              <a:buSzPct val="10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28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R1= </a:t>
            </a:r>
            <a:r>
              <a:rPr kumimoji="0" lang="en-GB" altLang="en-US" sz="2800" b="1" i="0" u="none" strike="noStrike" kern="1200" cap="none" spc="0" normalizeH="0" baseline="0" noProof="0" dirty="0">
                <a:ln>
                  <a:noFill/>
                </a:ln>
                <a:solidFill>
                  <a:srgbClr val="000000"/>
                </a:solidFill>
                <a:effectLst/>
                <a:uLnTx/>
                <a:uFillTx/>
                <a:latin typeface="Symbol" pitchFamily="2" charset="2"/>
                <a:ea typeface="+mn-ea"/>
                <a:cs typeface="+mn-cs"/>
              </a:rPr>
              <a:t></a:t>
            </a:r>
            <a:r>
              <a:rPr kumimoji="0" lang="en-GB" altLang="en-US" sz="2800" b="1" i="0" u="none" strike="noStrike" kern="1200" cap="none" spc="0" normalizeH="0" baseline="0" noProof="0" dirty="0">
                <a:ln>
                  <a:noFill/>
                </a:ln>
                <a:solidFill>
                  <a:srgbClr val="000000"/>
                </a:solidFill>
                <a:effectLst/>
                <a:uLnTx/>
                <a:uFillTx/>
                <a:latin typeface="Arial"/>
                <a:ea typeface="+mn-ea"/>
                <a:cs typeface="+mn-cs"/>
              </a:rPr>
              <a:t> </a:t>
            </a:r>
            <a:r>
              <a:rPr kumimoji="0" lang="en-GB" altLang="en-US" sz="2400" b="1" i="0" u="none" strike="noStrike" kern="1200" cap="none" spc="0" normalizeH="0" baseline="-25000" noProof="0" dirty="0">
                <a:ln>
                  <a:noFill/>
                </a:ln>
                <a:solidFill>
                  <a:srgbClr val="000000"/>
                </a:solidFill>
                <a:effectLst/>
                <a:uLnTx/>
                <a:uFillTx/>
                <a:latin typeface="Arial"/>
                <a:ea typeface="+mn-ea"/>
                <a:cs typeface="+mn-cs"/>
              </a:rPr>
              <a:t>Titre</a:t>
            </a:r>
            <a:r>
              <a:rPr kumimoji="0" lang="en-GB" altLang="en-US" sz="2800" b="1" i="0" u="none" strike="noStrike" kern="1200" cap="none" spc="0" normalizeH="0" baseline="0" noProof="0" dirty="0">
                <a:ln>
                  <a:noFill/>
                </a:ln>
                <a:solidFill>
                  <a:srgbClr val="000000"/>
                </a:solidFill>
                <a:effectLst/>
                <a:uLnTx/>
                <a:uFillTx/>
                <a:latin typeface="Arial"/>
                <a:ea typeface="+mn-ea"/>
                <a:cs typeface="+mn-cs"/>
              </a:rPr>
              <a:t> (</a:t>
            </a:r>
            <a:r>
              <a:rPr kumimoji="0" lang="en-GB" altLang="en-US" sz="2800" b="0" i="0" u="none" strike="noStrike" kern="1200" cap="none" spc="0" normalizeH="0" baseline="0" noProof="0" dirty="0">
                <a:ln>
                  <a:noFill/>
                </a:ln>
                <a:solidFill>
                  <a:srgbClr val="000000"/>
                </a:solidFill>
                <a:effectLst/>
                <a:uLnTx/>
                <a:uFillTx/>
                <a:latin typeface="Arial"/>
                <a:ea typeface="+mn-ea"/>
                <a:cs typeface="+mn-cs"/>
              </a:rPr>
              <a:t>Livre)</a:t>
            </a:r>
          </a:p>
          <a:p>
            <a:pPr marL="341313" marR="0" lvl="0" indent="-341313" algn="l" defTabSz="449263" rtl="0" eaLnBrk="1" fontAlgn="base" latinLnBrk="0" hangingPunct="1">
              <a:lnSpc>
                <a:spcPct val="100000"/>
              </a:lnSpc>
              <a:spcBef>
                <a:spcPts val="800"/>
              </a:spcBef>
              <a:spcAft>
                <a:spcPct val="0"/>
              </a:spcAft>
              <a:buClr>
                <a:srgbClr val="0099CC"/>
              </a:buClr>
              <a:buSzPct val="80000"/>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kumimoji="0" lang="en-GB" altLang="en-US" sz="32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Espace réservé du numéro de diapositive 5">
            <a:extLst>
              <a:ext uri="{FF2B5EF4-FFF2-40B4-BE49-F238E27FC236}">
                <a16:creationId xmlns:a16="http://schemas.microsoft.com/office/drawing/2014/main" id="{B393567A-92A7-C985-75A6-18B57FCA0BE8}"/>
              </a:ext>
            </a:extLst>
          </p:cNvPr>
          <p:cNvSpPr>
            <a:spLocks noGrp="1"/>
          </p:cNvSpPr>
          <p:nvPr>
            <p:ph type="sldNum" sz="quarter" idx="12"/>
          </p:nvPr>
        </p:nvSpPr>
        <p:spPr>
          <a:xfrm>
            <a:off x="4022926" y="6437994"/>
            <a:ext cx="2743200" cy="365125"/>
          </a:xfrm>
        </p:spPr>
        <p:txBody>
          <a:bodyPr/>
          <a:lstStyle/>
          <a:p>
            <a:fld id="{14385F30-F5BB-45A0-A756-346F67DA10C3}" type="slidenum">
              <a:rPr lang="en-US" smtClean="0"/>
              <a:t>61</a:t>
            </a:fld>
            <a:endParaRPr lang="en-US" dirty="0"/>
          </a:p>
        </p:txBody>
      </p:sp>
    </p:spTree>
    <p:extLst>
      <p:ext uri="{BB962C8B-B14F-4D97-AF65-F5344CB8AC3E}">
        <p14:creationId xmlns:p14="http://schemas.microsoft.com/office/powerpoint/2010/main" val="27727056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 </a:t>
            </a:r>
            <a:r>
              <a:rPr lang="fr-FR" altLang="fr-FR" sz="2000" b="1" dirty="0">
                <a:solidFill>
                  <a:srgbClr val="009900"/>
                </a:solidFill>
              </a:rPr>
              <a:t>L’algèbre relationnel</a:t>
            </a:r>
          </a:p>
          <a:p>
            <a:pPr algn="l"/>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96A97B8D-0438-3E05-5836-9A4A68EEA2F8}"/>
              </a:ext>
            </a:extLst>
          </p:cNvPr>
          <p:cNvSpPr txBox="1">
            <a:spLocks noChangeArrowheads="1"/>
          </p:cNvSpPr>
          <p:nvPr/>
        </p:nvSpPr>
        <p:spPr>
          <a:xfrm>
            <a:off x="842390" y="1362564"/>
            <a:ext cx="8280400" cy="4608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dirty="0">
                <a:solidFill>
                  <a:srgbClr val="3333CC"/>
                </a:solidFill>
              </a:rPr>
              <a:t>3- Union</a:t>
            </a:r>
          </a:p>
          <a:p>
            <a:pPr marL="609600" indent="-609600">
              <a:lnSpc>
                <a:spcPct val="150000"/>
              </a:lnSpc>
              <a:spcBef>
                <a:spcPct val="0"/>
              </a:spcBef>
              <a:buClrTx/>
              <a:buFontTx/>
              <a:buNone/>
            </a:pPr>
            <a:endParaRPr lang="fr-FR" altLang="fr-FR" sz="16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p:txBody>
      </p:sp>
      <p:sp>
        <p:nvSpPr>
          <p:cNvPr id="4" name="Rectangle 1">
            <a:extLst>
              <a:ext uri="{FF2B5EF4-FFF2-40B4-BE49-F238E27FC236}">
                <a16:creationId xmlns:a16="http://schemas.microsoft.com/office/drawing/2014/main" id="{51A9468D-D354-4D07-2733-5BB0DBBD191D}"/>
              </a:ext>
            </a:extLst>
          </p:cNvPr>
          <p:cNvSpPr>
            <a:spLocks noChangeArrowheads="1"/>
          </p:cNvSpPr>
          <p:nvPr/>
        </p:nvSpPr>
        <p:spPr bwMode="auto">
          <a:xfrm>
            <a:off x="970786" y="1784212"/>
            <a:ext cx="8739512" cy="2310505"/>
          </a:xfrm>
          <a:prstGeom prst="rect">
            <a:avLst/>
          </a:prstGeom>
          <a:solidFill>
            <a:srgbClr val="CCFFCC"/>
          </a:solidFill>
          <a:ln w="9360">
            <a:solidFill>
              <a:srgbClr val="E1E1B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indent="449263">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algn="ctr" eaLnBrk="1" hangingPunct="1">
              <a:lnSpc>
                <a:spcPct val="100000"/>
              </a:lnSpc>
            </a:pPr>
            <a:r>
              <a:rPr lang="en-GB" altLang="en-US" sz="1800" b="1" dirty="0">
                <a:solidFill>
                  <a:srgbClr val="000000"/>
                </a:solidFill>
                <a:cs typeface="Times New Roman" panose="02020603050405020304" pitchFamily="18" charset="0"/>
              </a:rPr>
              <a:t>R = UNION ( R1 ; R2) </a:t>
            </a:r>
          </a:p>
          <a:p>
            <a:pPr algn="ctr">
              <a:lnSpc>
                <a:spcPct val="100000"/>
              </a:lnSpc>
            </a:pPr>
            <a:r>
              <a:rPr lang="en-GB" altLang="en-US" sz="1800" b="1" dirty="0">
                <a:solidFill>
                  <a:srgbClr val="000000"/>
                </a:solidFill>
                <a:cs typeface="Times New Roman" panose="02020603050405020304" pitchFamily="18" charset="0"/>
              </a:rPr>
              <a:t> </a:t>
            </a:r>
            <a:r>
              <a:rPr lang="en-GB" altLang="en-US" sz="1800" b="1" dirty="0">
                <a:solidFill>
                  <a:srgbClr val="FF0000"/>
                </a:solidFill>
                <a:cs typeface="Times New Roman" panose="02020603050405020304" pitchFamily="18" charset="0"/>
              </a:rPr>
              <a:t>R </a:t>
            </a:r>
            <a:r>
              <a:rPr lang="en-GB" altLang="en-US" sz="1800" b="1" dirty="0" err="1">
                <a:solidFill>
                  <a:srgbClr val="FF0000"/>
                </a:solidFill>
                <a:cs typeface="Times New Roman" panose="02020603050405020304" pitchFamily="18" charset="0"/>
              </a:rPr>
              <a:t>contient</a:t>
            </a:r>
            <a:r>
              <a:rPr lang="en-GB" altLang="en-US" sz="1800" b="1" dirty="0">
                <a:solidFill>
                  <a:srgbClr val="FF0000"/>
                </a:solidFill>
                <a:cs typeface="Times New Roman" panose="02020603050405020304" pitchFamily="18" charset="0"/>
              </a:rPr>
              <a:t> les </a:t>
            </a:r>
            <a:r>
              <a:rPr lang="en-GB" altLang="en-US" sz="1800" b="1" dirty="0" err="1">
                <a:solidFill>
                  <a:srgbClr val="FF0000"/>
                </a:solidFill>
                <a:cs typeface="Times New Roman" panose="02020603050405020304" pitchFamily="18" charset="0"/>
              </a:rPr>
              <a:t>lignes</a:t>
            </a:r>
            <a:r>
              <a:rPr lang="en-GB" altLang="en-US" sz="1800" b="1" dirty="0">
                <a:solidFill>
                  <a:srgbClr val="FF0000"/>
                </a:solidFill>
                <a:cs typeface="Times New Roman" panose="02020603050405020304" pitchFamily="18" charset="0"/>
              </a:rPr>
              <a:t> de R1 et </a:t>
            </a:r>
            <a:r>
              <a:rPr lang="en-GB" altLang="en-US" sz="1800" b="1" dirty="0" err="1">
                <a:solidFill>
                  <a:srgbClr val="FF0000"/>
                </a:solidFill>
                <a:cs typeface="Times New Roman" panose="02020603050405020304" pitchFamily="18" charset="0"/>
              </a:rPr>
              <a:t>celles</a:t>
            </a:r>
            <a:r>
              <a:rPr lang="en-GB" altLang="en-US" sz="1800" b="1" dirty="0">
                <a:solidFill>
                  <a:srgbClr val="FF0000"/>
                </a:solidFill>
                <a:cs typeface="Times New Roman" panose="02020603050405020304" pitchFamily="18" charset="0"/>
              </a:rPr>
              <a:t> de R2 </a:t>
            </a:r>
          </a:p>
          <a:p>
            <a:pPr algn="ctr">
              <a:lnSpc>
                <a:spcPct val="100000"/>
              </a:lnSpc>
              <a:buClr>
                <a:srgbClr val="FF0000"/>
              </a:buClr>
            </a:pPr>
            <a:r>
              <a:rPr lang="en-GB" altLang="en-US" sz="1800" b="1" dirty="0">
                <a:solidFill>
                  <a:srgbClr val="FF0000"/>
                </a:solidFill>
                <a:cs typeface="Times New Roman" panose="02020603050405020304" pitchFamily="18" charset="0"/>
              </a:rPr>
              <a:t>Les </a:t>
            </a:r>
            <a:r>
              <a:rPr lang="en-GB" altLang="en-US" sz="1800" b="1" dirty="0" err="1">
                <a:solidFill>
                  <a:srgbClr val="FF0000"/>
                </a:solidFill>
                <a:cs typeface="Times New Roman" panose="02020603050405020304" pitchFamily="18" charset="0"/>
              </a:rPr>
              <a:t>doublons</a:t>
            </a:r>
            <a:r>
              <a:rPr lang="en-GB" altLang="en-US" sz="1800" b="1" dirty="0">
                <a:solidFill>
                  <a:srgbClr val="FF0000"/>
                </a:solidFill>
                <a:cs typeface="Times New Roman" panose="02020603050405020304" pitchFamily="18" charset="0"/>
              </a:rPr>
              <a:t> </a:t>
            </a:r>
            <a:r>
              <a:rPr lang="en-GB" altLang="en-US" sz="1800" b="1" dirty="0" err="1">
                <a:solidFill>
                  <a:srgbClr val="FF0000"/>
                </a:solidFill>
                <a:cs typeface="Times New Roman" panose="02020603050405020304" pitchFamily="18" charset="0"/>
              </a:rPr>
              <a:t>sont</a:t>
            </a:r>
            <a:r>
              <a:rPr lang="en-GB" altLang="en-US" sz="1800" b="1" dirty="0">
                <a:solidFill>
                  <a:srgbClr val="FF0000"/>
                </a:solidFill>
                <a:cs typeface="Times New Roman" panose="02020603050405020304" pitchFamily="18" charset="0"/>
              </a:rPr>
              <a:t> </a:t>
            </a:r>
            <a:r>
              <a:rPr lang="en-GB" altLang="en-US" sz="1800" b="1" dirty="0" err="1">
                <a:solidFill>
                  <a:srgbClr val="FF0000"/>
                </a:solidFill>
                <a:cs typeface="Times New Roman" panose="02020603050405020304" pitchFamily="18" charset="0"/>
              </a:rPr>
              <a:t>éliminés</a:t>
            </a:r>
            <a:r>
              <a:rPr lang="en-GB" altLang="en-US" sz="1800" b="1" dirty="0">
                <a:solidFill>
                  <a:srgbClr val="FF0000"/>
                </a:solidFill>
                <a:cs typeface="Times New Roman" panose="02020603050405020304" pitchFamily="18" charset="0"/>
              </a:rPr>
              <a:t>.</a:t>
            </a:r>
          </a:p>
          <a:p>
            <a:pPr algn="ctr">
              <a:lnSpc>
                <a:spcPct val="100000"/>
              </a:lnSpc>
            </a:pPr>
            <a:r>
              <a:rPr lang="en-GB" altLang="en-US" sz="1800" b="1" dirty="0">
                <a:solidFill>
                  <a:srgbClr val="000000"/>
                </a:solidFill>
                <a:cs typeface="Times New Roman" panose="02020603050405020304" pitchFamily="18" charset="0"/>
              </a:rPr>
              <a:t> </a:t>
            </a:r>
          </a:p>
          <a:p>
            <a:pPr algn="ctr">
              <a:lnSpc>
                <a:spcPct val="100000"/>
              </a:lnSpc>
            </a:pPr>
            <a:r>
              <a:rPr lang="en-GB" altLang="en-US" sz="1800" b="1" dirty="0">
                <a:solidFill>
                  <a:srgbClr val="000000"/>
                </a:solidFill>
                <a:cs typeface="Times New Roman" panose="02020603050405020304" pitchFamily="18" charset="0"/>
              </a:rPr>
              <a:t>R1 et R2 </a:t>
            </a:r>
            <a:r>
              <a:rPr lang="en-GB" altLang="en-US" sz="1800" b="1" dirty="0" err="1">
                <a:solidFill>
                  <a:srgbClr val="000000"/>
                </a:solidFill>
                <a:cs typeface="Times New Roman" panose="02020603050405020304" pitchFamily="18" charset="0"/>
              </a:rPr>
              <a:t>doivent</a:t>
            </a:r>
            <a:r>
              <a:rPr lang="en-GB" altLang="en-US" sz="1800" b="1" dirty="0">
                <a:solidFill>
                  <a:srgbClr val="000000"/>
                </a:solidFill>
                <a:cs typeface="Times New Roman" panose="02020603050405020304" pitchFamily="18" charset="0"/>
              </a:rPr>
              <a:t> </a:t>
            </a:r>
            <a:r>
              <a:rPr lang="en-GB" altLang="en-US" sz="1800" b="1" dirty="0" err="1">
                <a:solidFill>
                  <a:srgbClr val="000000"/>
                </a:solidFill>
                <a:cs typeface="Times New Roman" panose="02020603050405020304" pitchFamily="18" charset="0"/>
              </a:rPr>
              <a:t>avoir</a:t>
            </a:r>
            <a:r>
              <a:rPr lang="en-GB" altLang="en-US" sz="1800" b="1" dirty="0">
                <a:solidFill>
                  <a:srgbClr val="000000"/>
                </a:solidFill>
                <a:cs typeface="Times New Roman" panose="02020603050405020304" pitchFamily="18" charset="0"/>
              </a:rPr>
              <a:t> les </a:t>
            </a:r>
            <a:r>
              <a:rPr lang="en-GB" altLang="en-US" sz="1800" b="1" dirty="0" err="1">
                <a:solidFill>
                  <a:srgbClr val="000000"/>
                </a:solidFill>
                <a:cs typeface="Times New Roman" panose="02020603050405020304" pitchFamily="18" charset="0"/>
              </a:rPr>
              <a:t>mêmes</a:t>
            </a:r>
            <a:r>
              <a:rPr lang="en-GB" altLang="en-US" sz="1800" b="1" dirty="0">
                <a:solidFill>
                  <a:srgbClr val="000000"/>
                </a:solidFill>
                <a:cs typeface="Times New Roman" panose="02020603050405020304" pitchFamily="18" charset="0"/>
              </a:rPr>
              <a:t> champs.</a:t>
            </a:r>
          </a:p>
          <a:p>
            <a:pPr algn="ctr">
              <a:lnSpc>
                <a:spcPct val="100000"/>
              </a:lnSpc>
            </a:pPr>
            <a:endParaRPr lang="en-GB" altLang="en-US" sz="1800" b="1" dirty="0">
              <a:solidFill>
                <a:srgbClr val="000000"/>
              </a:solidFill>
              <a:cs typeface="Times New Roman" panose="02020603050405020304" pitchFamily="18" charset="0"/>
            </a:endParaRPr>
          </a:p>
          <a:p>
            <a:pPr algn="ctr">
              <a:lnSpc>
                <a:spcPct val="100000"/>
              </a:lnSpc>
            </a:pPr>
            <a:r>
              <a:rPr lang="en-GB" altLang="en-US" sz="1800" b="1" dirty="0">
                <a:solidFill>
                  <a:srgbClr val="000000"/>
                </a:solidFill>
                <a:cs typeface="Times New Roman" panose="02020603050405020304" pitchFamily="18" charset="0"/>
              </a:rPr>
              <a:t>R = R1 </a:t>
            </a:r>
            <a:r>
              <a:rPr lang="en-GB" altLang="en-US" sz="1800" b="1" dirty="0">
                <a:solidFill>
                  <a:srgbClr val="000000"/>
                </a:solidFill>
                <a:latin typeface="Symbol" pitchFamily="2" charset="2"/>
                <a:cs typeface="Times New Roman" panose="02020603050405020304" pitchFamily="18" charset="0"/>
              </a:rPr>
              <a:t></a:t>
            </a:r>
            <a:r>
              <a:rPr lang="en-GB" altLang="en-US" sz="1800" b="1" dirty="0">
                <a:solidFill>
                  <a:srgbClr val="000000"/>
                </a:solidFill>
                <a:cs typeface="Times New Roman" panose="02020603050405020304" pitchFamily="18" charset="0"/>
              </a:rPr>
              <a:t> R2</a:t>
            </a:r>
          </a:p>
          <a:p>
            <a:pPr algn="ctr">
              <a:lnSpc>
                <a:spcPct val="100000"/>
              </a:lnSpc>
            </a:pPr>
            <a:r>
              <a:rPr lang="en-GB" altLang="en-US" sz="1800" b="1" dirty="0">
                <a:solidFill>
                  <a:srgbClr val="000000"/>
                </a:solidFill>
                <a:cs typeface="Times New Roman" panose="02020603050405020304" pitchFamily="18" charset="0"/>
              </a:rPr>
              <a:t> </a:t>
            </a:r>
          </a:p>
        </p:txBody>
      </p:sp>
      <p:sp>
        <p:nvSpPr>
          <p:cNvPr id="5" name="Text Box 3">
            <a:extLst>
              <a:ext uri="{FF2B5EF4-FFF2-40B4-BE49-F238E27FC236}">
                <a16:creationId xmlns:a16="http://schemas.microsoft.com/office/drawing/2014/main" id="{B040C51F-00F3-1633-03C2-6424A39BB848}"/>
              </a:ext>
            </a:extLst>
          </p:cNvPr>
          <p:cNvSpPr txBox="1">
            <a:spLocks noChangeArrowheads="1"/>
          </p:cNvSpPr>
          <p:nvPr/>
        </p:nvSpPr>
        <p:spPr bwMode="auto">
          <a:xfrm>
            <a:off x="2237829" y="4550108"/>
            <a:ext cx="4572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1500"/>
              </a:spcBef>
            </a:pPr>
            <a:r>
              <a:rPr lang="en-GB" altLang="en-US">
                <a:solidFill>
                  <a:srgbClr val="000000"/>
                </a:solidFill>
              </a:rPr>
              <a:t>R</a:t>
            </a:r>
          </a:p>
        </p:txBody>
      </p:sp>
      <p:grpSp>
        <p:nvGrpSpPr>
          <p:cNvPr id="6" name="Group 4">
            <a:extLst>
              <a:ext uri="{FF2B5EF4-FFF2-40B4-BE49-F238E27FC236}">
                <a16:creationId xmlns:a16="http://schemas.microsoft.com/office/drawing/2014/main" id="{17E64913-9819-4369-DC88-29E091CBF0E5}"/>
              </a:ext>
            </a:extLst>
          </p:cNvPr>
          <p:cNvGrpSpPr>
            <a:grpSpLocks/>
          </p:cNvGrpSpPr>
          <p:nvPr/>
        </p:nvGrpSpPr>
        <p:grpSpPr bwMode="auto">
          <a:xfrm>
            <a:off x="2633109" y="4200556"/>
            <a:ext cx="6475413" cy="2513013"/>
            <a:chOff x="1392" y="2304"/>
            <a:chExt cx="4079" cy="1583"/>
          </a:xfrm>
        </p:grpSpPr>
        <p:sp>
          <p:nvSpPr>
            <p:cNvPr id="7" name="Oval 5">
              <a:extLst>
                <a:ext uri="{FF2B5EF4-FFF2-40B4-BE49-F238E27FC236}">
                  <a16:creationId xmlns:a16="http://schemas.microsoft.com/office/drawing/2014/main" id="{D36CB54E-84D9-EF20-B4F5-DF24507EE7D2}"/>
                </a:ext>
              </a:extLst>
            </p:cNvPr>
            <p:cNvSpPr>
              <a:spLocks noChangeArrowheads="1"/>
            </p:cNvSpPr>
            <p:nvPr/>
          </p:nvSpPr>
          <p:spPr bwMode="auto">
            <a:xfrm>
              <a:off x="3696" y="3565"/>
              <a:ext cx="1775" cy="323"/>
            </a:xfrm>
            <a:prstGeom prst="ellipse">
              <a:avLst/>
            </a:prstGeom>
            <a:solidFill>
              <a:srgbClr val="FFFFFF"/>
            </a:solidFill>
            <a:ln w="38160">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 name="Rectangle 6">
              <a:extLst>
                <a:ext uri="{FF2B5EF4-FFF2-40B4-BE49-F238E27FC236}">
                  <a16:creationId xmlns:a16="http://schemas.microsoft.com/office/drawing/2014/main" id="{7F7EF54C-8BEF-BC6B-6324-64C382727486}"/>
                </a:ext>
              </a:extLst>
            </p:cNvPr>
            <p:cNvSpPr>
              <a:spLocks noChangeArrowheads="1"/>
            </p:cNvSpPr>
            <p:nvPr/>
          </p:nvSpPr>
          <p:spPr bwMode="auto">
            <a:xfrm>
              <a:off x="3696" y="3500"/>
              <a:ext cx="1775" cy="226"/>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9" name="Oval 7">
              <a:extLst>
                <a:ext uri="{FF2B5EF4-FFF2-40B4-BE49-F238E27FC236}">
                  <a16:creationId xmlns:a16="http://schemas.microsoft.com/office/drawing/2014/main" id="{74E7366F-27EC-43DB-7330-F114DD6F9D77}"/>
                </a:ext>
              </a:extLst>
            </p:cNvPr>
            <p:cNvSpPr>
              <a:spLocks noChangeArrowheads="1"/>
            </p:cNvSpPr>
            <p:nvPr/>
          </p:nvSpPr>
          <p:spPr bwMode="auto">
            <a:xfrm>
              <a:off x="3696" y="2304"/>
              <a:ext cx="1775" cy="162"/>
            </a:xfrm>
            <a:prstGeom prst="ellipse">
              <a:avLst/>
            </a:prstGeom>
            <a:solidFill>
              <a:srgbClr val="FFFFFF"/>
            </a:solidFill>
            <a:ln w="38160">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0" name="Line 8">
              <a:extLst>
                <a:ext uri="{FF2B5EF4-FFF2-40B4-BE49-F238E27FC236}">
                  <a16:creationId xmlns:a16="http://schemas.microsoft.com/office/drawing/2014/main" id="{50CFB975-BF4F-BDDE-A944-898FCC8FBAC5}"/>
                </a:ext>
              </a:extLst>
            </p:cNvPr>
            <p:cNvSpPr>
              <a:spLocks noChangeShapeType="1"/>
            </p:cNvSpPr>
            <p:nvPr/>
          </p:nvSpPr>
          <p:spPr bwMode="auto">
            <a:xfrm>
              <a:off x="3696" y="2401"/>
              <a:ext cx="1" cy="1325"/>
            </a:xfrm>
            <a:prstGeom prst="line">
              <a:avLst/>
            </a:prstGeom>
            <a:noFill/>
            <a:ln w="38160">
              <a:solidFill>
                <a:srgbClr val="CC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1" name="Line 9">
              <a:extLst>
                <a:ext uri="{FF2B5EF4-FFF2-40B4-BE49-F238E27FC236}">
                  <a16:creationId xmlns:a16="http://schemas.microsoft.com/office/drawing/2014/main" id="{14AA3AC0-448B-7790-8231-155232EB4ED8}"/>
                </a:ext>
              </a:extLst>
            </p:cNvPr>
            <p:cNvSpPr>
              <a:spLocks noChangeShapeType="1"/>
            </p:cNvSpPr>
            <p:nvPr/>
          </p:nvSpPr>
          <p:spPr bwMode="auto">
            <a:xfrm>
              <a:off x="5471" y="2401"/>
              <a:ext cx="1" cy="1325"/>
            </a:xfrm>
            <a:prstGeom prst="line">
              <a:avLst/>
            </a:prstGeom>
            <a:noFill/>
            <a:ln w="38160">
              <a:solidFill>
                <a:srgbClr val="CC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nvGrpSpPr>
            <p:cNvPr id="12" name="Group 10">
              <a:extLst>
                <a:ext uri="{FF2B5EF4-FFF2-40B4-BE49-F238E27FC236}">
                  <a16:creationId xmlns:a16="http://schemas.microsoft.com/office/drawing/2014/main" id="{BC6B46C9-36BA-680E-0032-8F89E42F1C9A}"/>
                </a:ext>
              </a:extLst>
            </p:cNvPr>
            <p:cNvGrpSpPr>
              <a:grpSpLocks/>
            </p:cNvGrpSpPr>
            <p:nvPr/>
          </p:nvGrpSpPr>
          <p:grpSpPr bwMode="auto">
            <a:xfrm>
              <a:off x="4176" y="2544"/>
              <a:ext cx="911" cy="95"/>
              <a:chOff x="4176" y="2544"/>
              <a:chExt cx="911" cy="95"/>
            </a:xfrm>
          </p:grpSpPr>
          <p:sp>
            <p:nvSpPr>
              <p:cNvPr id="97" name="Rectangle 11">
                <a:extLst>
                  <a:ext uri="{FF2B5EF4-FFF2-40B4-BE49-F238E27FC236}">
                    <a16:creationId xmlns:a16="http://schemas.microsoft.com/office/drawing/2014/main" id="{E248CB06-BF20-04C1-D6E6-2E3D91E0E1E8}"/>
                  </a:ext>
                </a:extLst>
              </p:cNvPr>
              <p:cNvSpPr>
                <a:spLocks noChangeArrowheads="1"/>
              </p:cNvSpPr>
              <p:nvPr/>
            </p:nvSpPr>
            <p:spPr bwMode="auto">
              <a:xfrm>
                <a:off x="4176" y="2544"/>
                <a:ext cx="912" cy="96"/>
              </a:xfrm>
              <a:prstGeom prst="rect">
                <a:avLst/>
              </a:prstGeom>
              <a:solidFill>
                <a:srgbClr val="66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98" name="Line 12">
                <a:extLst>
                  <a:ext uri="{FF2B5EF4-FFF2-40B4-BE49-F238E27FC236}">
                    <a16:creationId xmlns:a16="http://schemas.microsoft.com/office/drawing/2014/main" id="{2633C388-CE25-EFCE-EA8E-B7BB24055DC8}"/>
                  </a:ext>
                </a:extLst>
              </p:cNvPr>
              <p:cNvSpPr>
                <a:spLocks noChangeShapeType="1"/>
              </p:cNvSpPr>
              <p:nvPr/>
            </p:nvSpPr>
            <p:spPr bwMode="auto">
              <a:xfrm>
                <a:off x="4368" y="254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99" name="Line 13">
                <a:extLst>
                  <a:ext uri="{FF2B5EF4-FFF2-40B4-BE49-F238E27FC236}">
                    <a16:creationId xmlns:a16="http://schemas.microsoft.com/office/drawing/2014/main" id="{5ECDD63E-3D40-3EE6-E9D8-13D8CCE30751}"/>
                  </a:ext>
                </a:extLst>
              </p:cNvPr>
              <p:cNvSpPr>
                <a:spLocks noChangeShapeType="1"/>
              </p:cNvSpPr>
              <p:nvPr/>
            </p:nvSpPr>
            <p:spPr bwMode="auto">
              <a:xfrm>
                <a:off x="4608" y="254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13" name="Group 14">
              <a:extLst>
                <a:ext uri="{FF2B5EF4-FFF2-40B4-BE49-F238E27FC236}">
                  <a16:creationId xmlns:a16="http://schemas.microsoft.com/office/drawing/2014/main" id="{52212C24-565D-EB45-BC1D-8A9A81B07569}"/>
                </a:ext>
              </a:extLst>
            </p:cNvPr>
            <p:cNvGrpSpPr>
              <a:grpSpLocks/>
            </p:cNvGrpSpPr>
            <p:nvPr/>
          </p:nvGrpSpPr>
          <p:grpSpPr bwMode="auto">
            <a:xfrm>
              <a:off x="4176" y="2640"/>
              <a:ext cx="911" cy="95"/>
              <a:chOff x="4176" y="2640"/>
              <a:chExt cx="911" cy="95"/>
            </a:xfrm>
          </p:grpSpPr>
          <p:sp>
            <p:nvSpPr>
              <p:cNvPr id="94" name="Rectangle 15">
                <a:extLst>
                  <a:ext uri="{FF2B5EF4-FFF2-40B4-BE49-F238E27FC236}">
                    <a16:creationId xmlns:a16="http://schemas.microsoft.com/office/drawing/2014/main" id="{83BA2E14-7EDD-B740-4CC4-72B470A63BD1}"/>
                  </a:ext>
                </a:extLst>
              </p:cNvPr>
              <p:cNvSpPr>
                <a:spLocks noChangeArrowheads="1"/>
              </p:cNvSpPr>
              <p:nvPr/>
            </p:nvSpPr>
            <p:spPr bwMode="auto">
              <a:xfrm>
                <a:off x="4176" y="2640"/>
                <a:ext cx="912" cy="96"/>
              </a:xfrm>
              <a:prstGeom prst="rect">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95" name="Line 16">
                <a:extLst>
                  <a:ext uri="{FF2B5EF4-FFF2-40B4-BE49-F238E27FC236}">
                    <a16:creationId xmlns:a16="http://schemas.microsoft.com/office/drawing/2014/main" id="{A01F3B5D-7992-EC95-54B2-FFAAF8F66F59}"/>
                  </a:ext>
                </a:extLst>
              </p:cNvPr>
              <p:cNvSpPr>
                <a:spLocks noChangeShapeType="1"/>
              </p:cNvSpPr>
              <p:nvPr/>
            </p:nvSpPr>
            <p:spPr bwMode="auto">
              <a:xfrm>
                <a:off x="4368" y="264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96" name="Line 17">
                <a:extLst>
                  <a:ext uri="{FF2B5EF4-FFF2-40B4-BE49-F238E27FC236}">
                    <a16:creationId xmlns:a16="http://schemas.microsoft.com/office/drawing/2014/main" id="{8A37B3BA-4F2F-FA99-248F-9C25B69EC53D}"/>
                  </a:ext>
                </a:extLst>
              </p:cNvPr>
              <p:cNvSpPr>
                <a:spLocks noChangeShapeType="1"/>
              </p:cNvSpPr>
              <p:nvPr/>
            </p:nvSpPr>
            <p:spPr bwMode="auto">
              <a:xfrm>
                <a:off x="4608" y="264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14" name="Group 18">
              <a:extLst>
                <a:ext uri="{FF2B5EF4-FFF2-40B4-BE49-F238E27FC236}">
                  <a16:creationId xmlns:a16="http://schemas.microsoft.com/office/drawing/2014/main" id="{B4828434-2939-765D-EB8D-886F98167E39}"/>
                </a:ext>
              </a:extLst>
            </p:cNvPr>
            <p:cNvGrpSpPr>
              <a:grpSpLocks/>
            </p:cNvGrpSpPr>
            <p:nvPr/>
          </p:nvGrpSpPr>
          <p:grpSpPr bwMode="auto">
            <a:xfrm>
              <a:off x="4176" y="2736"/>
              <a:ext cx="911" cy="95"/>
              <a:chOff x="4176" y="2736"/>
              <a:chExt cx="911" cy="95"/>
            </a:xfrm>
          </p:grpSpPr>
          <p:sp>
            <p:nvSpPr>
              <p:cNvPr id="91" name="Rectangle 19">
                <a:extLst>
                  <a:ext uri="{FF2B5EF4-FFF2-40B4-BE49-F238E27FC236}">
                    <a16:creationId xmlns:a16="http://schemas.microsoft.com/office/drawing/2014/main" id="{379F9DDB-A7D6-DF9F-B0F0-4F551613AAC7}"/>
                  </a:ext>
                </a:extLst>
              </p:cNvPr>
              <p:cNvSpPr>
                <a:spLocks noChangeArrowheads="1"/>
              </p:cNvSpPr>
              <p:nvPr/>
            </p:nvSpPr>
            <p:spPr bwMode="auto">
              <a:xfrm>
                <a:off x="4176" y="2736"/>
                <a:ext cx="912" cy="96"/>
              </a:xfrm>
              <a:prstGeom prst="rect">
                <a:avLst/>
              </a:prstGeom>
              <a:solidFill>
                <a:srgbClr val="0099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92" name="Line 20">
                <a:extLst>
                  <a:ext uri="{FF2B5EF4-FFF2-40B4-BE49-F238E27FC236}">
                    <a16:creationId xmlns:a16="http://schemas.microsoft.com/office/drawing/2014/main" id="{C724C1B9-26E2-254B-586D-80F410B44C7C}"/>
                  </a:ext>
                </a:extLst>
              </p:cNvPr>
              <p:cNvSpPr>
                <a:spLocks noChangeShapeType="1"/>
              </p:cNvSpPr>
              <p:nvPr/>
            </p:nvSpPr>
            <p:spPr bwMode="auto">
              <a:xfrm>
                <a:off x="4368" y="273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93" name="Line 21">
                <a:extLst>
                  <a:ext uri="{FF2B5EF4-FFF2-40B4-BE49-F238E27FC236}">
                    <a16:creationId xmlns:a16="http://schemas.microsoft.com/office/drawing/2014/main" id="{066D60DA-F005-0FAF-4517-A096384023B5}"/>
                  </a:ext>
                </a:extLst>
              </p:cNvPr>
              <p:cNvSpPr>
                <a:spLocks noChangeShapeType="1"/>
              </p:cNvSpPr>
              <p:nvPr/>
            </p:nvSpPr>
            <p:spPr bwMode="auto">
              <a:xfrm>
                <a:off x="4608" y="273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15" name="Group 22">
              <a:extLst>
                <a:ext uri="{FF2B5EF4-FFF2-40B4-BE49-F238E27FC236}">
                  <a16:creationId xmlns:a16="http://schemas.microsoft.com/office/drawing/2014/main" id="{E497F2CF-4F5A-AA5C-0CF3-C6EF069A20B1}"/>
                </a:ext>
              </a:extLst>
            </p:cNvPr>
            <p:cNvGrpSpPr>
              <a:grpSpLocks/>
            </p:cNvGrpSpPr>
            <p:nvPr/>
          </p:nvGrpSpPr>
          <p:grpSpPr bwMode="auto">
            <a:xfrm>
              <a:off x="4176" y="2832"/>
              <a:ext cx="911" cy="95"/>
              <a:chOff x="4176" y="2832"/>
              <a:chExt cx="911" cy="95"/>
            </a:xfrm>
          </p:grpSpPr>
          <p:sp>
            <p:nvSpPr>
              <p:cNvPr id="88" name="Rectangle 23">
                <a:extLst>
                  <a:ext uri="{FF2B5EF4-FFF2-40B4-BE49-F238E27FC236}">
                    <a16:creationId xmlns:a16="http://schemas.microsoft.com/office/drawing/2014/main" id="{05E7B15A-FB14-57EA-5D7C-98DB640CE3B2}"/>
                  </a:ext>
                </a:extLst>
              </p:cNvPr>
              <p:cNvSpPr>
                <a:spLocks noChangeArrowheads="1"/>
              </p:cNvSpPr>
              <p:nvPr/>
            </p:nvSpPr>
            <p:spPr bwMode="auto">
              <a:xfrm>
                <a:off x="4176" y="2832"/>
                <a:ext cx="912" cy="96"/>
              </a:xfrm>
              <a:prstGeom prst="rect">
                <a:avLst/>
              </a:prstGeom>
              <a:solidFill>
                <a:srgbClr val="5490A8"/>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9" name="Line 24">
                <a:extLst>
                  <a:ext uri="{FF2B5EF4-FFF2-40B4-BE49-F238E27FC236}">
                    <a16:creationId xmlns:a16="http://schemas.microsoft.com/office/drawing/2014/main" id="{1165C4AC-969A-5F2E-4D2A-A09B20AE1331}"/>
                  </a:ext>
                </a:extLst>
              </p:cNvPr>
              <p:cNvSpPr>
                <a:spLocks noChangeShapeType="1"/>
              </p:cNvSpPr>
              <p:nvPr/>
            </p:nvSpPr>
            <p:spPr bwMode="auto">
              <a:xfrm>
                <a:off x="4368" y="283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90" name="Line 25">
                <a:extLst>
                  <a:ext uri="{FF2B5EF4-FFF2-40B4-BE49-F238E27FC236}">
                    <a16:creationId xmlns:a16="http://schemas.microsoft.com/office/drawing/2014/main" id="{12567376-A6F4-60D0-52F5-32215DD046B1}"/>
                  </a:ext>
                </a:extLst>
              </p:cNvPr>
              <p:cNvSpPr>
                <a:spLocks noChangeShapeType="1"/>
              </p:cNvSpPr>
              <p:nvPr/>
            </p:nvSpPr>
            <p:spPr bwMode="auto">
              <a:xfrm>
                <a:off x="4608" y="283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16" name="Group 26">
              <a:extLst>
                <a:ext uri="{FF2B5EF4-FFF2-40B4-BE49-F238E27FC236}">
                  <a16:creationId xmlns:a16="http://schemas.microsoft.com/office/drawing/2014/main" id="{4102F8DC-EF95-2D39-3EAE-CEE6498E6A1D}"/>
                </a:ext>
              </a:extLst>
            </p:cNvPr>
            <p:cNvGrpSpPr>
              <a:grpSpLocks/>
            </p:cNvGrpSpPr>
            <p:nvPr/>
          </p:nvGrpSpPr>
          <p:grpSpPr bwMode="auto">
            <a:xfrm>
              <a:off x="4176" y="2928"/>
              <a:ext cx="911" cy="95"/>
              <a:chOff x="4176" y="2928"/>
              <a:chExt cx="911" cy="95"/>
            </a:xfrm>
          </p:grpSpPr>
          <p:sp>
            <p:nvSpPr>
              <p:cNvPr id="85" name="Rectangle 27">
                <a:extLst>
                  <a:ext uri="{FF2B5EF4-FFF2-40B4-BE49-F238E27FC236}">
                    <a16:creationId xmlns:a16="http://schemas.microsoft.com/office/drawing/2014/main" id="{3778532C-7A83-9F15-7178-9EEC31F8B6F9}"/>
                  </a:ext>
                </a:extLst>
              </p:cNvPr>
              <p:cNvSpPr>
                <a:spLocks noChangeArrowheads="1"/>
              </p:cNvSpPr>
              <p:nvPr/>
            </p:nvSpPr>
            <p:spPr bwMode="auto">
              <a:xfrm>
                <a:off x="4176" y="2928"/>
                <a:ext cx="912" cy="96"/>
              </a:xfrm>
              <a:prstGeom prst="rect">
                <a:avLst/>
              </a:prstGeom>
              <a:solidFill>
                <a:srgbClr val="0066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6" name="Freeform 28">
                <a:extLst>
                  <a:ext uri="{FF2B5EF4-FFF2-40B4-BE49-F238E27FC236}">
                    <a16:creationId xmlns:a16="http://schemas.microsoft.com/office/drawing/2014/main" id="{6DA8BA17-E5C2-E9B2-B12D-6BE8FA2A7290}"/>
                  </a:ext>
                </a:extLst>
              </p:cNvPr>
              <p:cNvSpPr>
                <a:spLocks noChangeArrowheads="1"/>
              </p:cNvSpPr>
              <p:nvPr/>
            </p:nvSpPr>
            <p:spPr bwMode="auto">
              <a:xfrm>
                <a:off x="4368" y="2928"/>
                <a:ext cx="1" cy="96"/>
              </a:xfrm>
              <a:custGeom>
                <a:avLst/>
                <a:gdLst>
                  <a:gd name="T0" fmla="*/ 0 w 1"/>
                  <a:gd name="T1" fmla="*/ 0 h 424"/>
                  <a:gd name="T2" fmla="*/ 0 w 1"/>
                  <a:gd name="T3" fmla="*/ 96 h 424"/>
                  <a:gd name="T4" fmla="*/ 0 w 1"/>
                  <a:gd name="T5" fmla="*/ 0 h 424"/>
                  <a:gd name="T6" fmla="*/ 0 60000 65536"/>
                  <a:gd name="T7" fmla="*/ 0 60000 65536"/>
                  <a:gd name="T8" fmla="*/ 0 60000 65536"/>
                </a:gdLst>
                <a:ahLst/>
                <a:cxnLst>
                  <a:cxn ang="T6">
                    <a:pos x="T0" y="T1"/>
                  </a:cxn>
                  <a:cxn ang="T7">
                    <a:pos x="T2" y="T3"/>
                  </a:cxn>
                  <a:cxn ang="T8">
                    <a:pos x="T4" y="T5"/>
                  </a:cxn>
                </a:cxnLst>
                <a:rect l="0" t="0" r="r" b="b"/>
                <a:pathLst>
                  <a:path w="1" h="424">
                    <a:moveTo>
                      <a:pt x="0" y="0"/>
                    </a:moveTo>
                    <a:lnTo>
                      <a:pt x="0" y="423"/>
                    </a:lnTo>
                    <a:lnTo>
                      <a:pt x="0" y="0"/>
                    </a:lnTo>
                  </a:path>
                </a:pathLst>
              </a:custGeom>
              <a:solidFill>
                <a:srgbClr val="0066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87" name="Freeform 29">
                <a:extLst>
                  <a:ext uri="{FF2B5EF4-FFF2-40B4-BE49-F238E27FC236}">
                    <a16:creationId xmlns:a16="http://schemas.microsoft.com/office/drawing/2014/main" id="{98197226-BA96-4F18-F342-346596431E80}"/>
                  </a:ext>
                </a:extLst>
              </p:cNvPr>
              <p:cNvSpPr>
                <a:spLocks noChangeArrowheads="1"/>
              </p:cNvSpPr>
              <p:nvPr/>
            </p:nvSpPr>
            <p:spPr bwMode="auto">
              <a:xfrm>
                <a:off x="4608" y="2928"/>
                <a:ext cx="1" cy="96"/>
              </a:xfrm>
              <a:custGeom>
                <a:avLst/>
                <a:gdLst>
                  <a:gd name="T0" fmla="*/ 0 w 1"/>
                  <a:gd name="T1" fmla="*/ 0 h 424"/>
                  <a:gd name="T2" fmla="*/ 0 w 1"/>
                  <a:gd name="T3" fmla="*/ 96 h 424"/>
                  <a:gd name="T4" fmla="*/ 0 w 1"/>
                  <a:gd name="T5" fmla="*/ 0 h 424"/>
                  <a:gd name="T6" fmla="*/ 0 60000 65536"/>
                  <a:gd name="T7" fmla="*/ 0 60000 65536"/>
                  <a:gd name="T8" fmla="*/ 0 60000 65536"/>
                </a:gdLst>
                <a:ahLst/>
                <a:cxnLst>
                  <a:cxn ang="T6">
                    <a:pos x="T0" y="T1"/>
                  </a:cxn>
                  <a:cxn ang="T7">
                    <a:pos x="T2" y="T3"/>
                  </a:cxn>
                  <a:cxn ang="T8">
                    <a:pos x="T4" y="T5"/>
                  </a:cxn>
                </a:cxnLst>
                <a:rect l="0" t="0" r="r" b="b"/>
                <a:pathLst>
                  <a:path w="1" h="424">
                    <a:moveTo>
                      <a:pt x="0" y="0"/>
                    </a:moveTo>
                    <a:lnTo>
                      <a:pt x="0" y="423"/>
                    </a:lnTo>
                    <a:lnTo>
                      <a:pt x="0" y="0"/>
                    </a:lnTo>
                  </a:path>
                </a:pathLst>
              </a:custGeom>
              <a:solidFill>
                <a:srgbClr val="0066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17" name="Group 30">
              <a:extLst>
                <a:ext uri="{FF2B5EF4-FFF2-40B4-BE49-F238E27FC236}">
                  <a16:creationId xmlns:a16="http://schemas.microsoft.com/office/drawing/2014/main" id="{3EFA792A-29B3-6460-C8EB-4B5E540B3A03}"/>
                </a:ext>
              </a:extLst>
            </p:cNvPr>
            <p:cNvGrpSpPr>
              <a:grpSpLocks/>
            </p:cNvGrpSpPr>
            <p:nvPr/>
          </p:nvGrpSpPr>
          <p:grpSpPr bwMode="auto">
            <a:xfrm>
              <a:off x="4176" y="3120"/>
              <a:ext cx="911" cy="95"/>
              <a:chOff x="4176" y="3120"/>
              <a:chExt cx="911" cy="95"/>
            </a:xfrm>
          </p:grpSpPr>
          <p:sp>
            <p:nvSpPr>
              <p:cNvPr id="82" name="Rectangle 31">
                <a:extLst>
                  <a:ext uri="{FF2B5EF4-FFF2-40B4-BE49-F238E27FC236}">
                    <a16:creationId xmlns:a16="http://schemas.microsoft.com/office/drawing/2014/main" id="{CDC68EA1-26C8-D3FB-0CA5-695F5E2D4B00}"/>
                  </a:ext>
                </a:extLst>
              </p:cNvPr>
              <p:cNvSpPr>
                <a:spLocks noChangeArrowheads="1"/>
              </p:cNvSpPr>
              <p:nvPr/>
            </p:nvSpPr>
            <p:spPr bwMode="auto">
              <a:xfrm>
                <a:off x="4176" y="3120"/>
                <a:ext cx="912" cy="96"/>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3" name="Line 32">
                <a:extLst>
                  <a:ext uri="{FF2B5EF4-FFF2-40B4-BE49-F238E27FC236}">
                    <a16:creationId xmlns:a16="http://schemas.microsoft.com/office/drawing/2014/main" id="{3AA65511-805C-8145-2EF4-FF98C651BC74}"/>
                  </a:ext>
                </a:extLst>
              </p:cNvPr>
              <p:cNvSpPr>
                <a:spLocks noChangeShapeType="1"/>
              </p:cNvSpPr>
              <p:nvPr/>
            </p:nvSpPr>
            <p:spPr bwMode="auto">
              <a:xfrm>
                <a:off x="4368" y="312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84" name="Line 33">
                <a:extLst>
                  <a:ext uri="{FF2B5EF4-FFF2-40B4-BE49-F238E27FC236}">
                    <a16:creationId xmlns:a16="http://schemas.microsoft.com/office/drawing/2014/main" id="{52A0F308-7ED9-CA8A-C15F-3D79619C2C28}"/>
                  </a:ext>
                </a:extLst>
              </p:cNvPr>
              <p:cNvSpPr>
                <a:spLocks noChangeShapeType="1"/>
              </p:cNvSpPr>
              <p:nvPr/>
            </p:nvSpPr>
            <p:spPr bwMode="auto">
              <a:xfrm>
                <a:off x="4608" y="312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18" name="Group 34">
              <a:extLst>
                <a:ext uri="{FF2B5EF4-FFF2-40B4-BE49-F238E27FC236}">
                  <a16:creationId xmlns:a16="http://schemas.microsoft.com/office/drawing/2014/main" id="{482CB941-B1CE-23F4-8F45-EC9000C8D538}"/>
                </a:ext>
              </a:extLst>
            </p:cNvPr>
            <p:cNvGrpSpPr>
              <a:grpSpLocks/>
            </p:cNvGrpSpPr>
            <p:nvPr/>
          </p:nvGrpSpPr>
          <p:grpSpPr bwMode="auto">
            <a:xfrm>
              <a:off x="4176" y="3216"/>
              <a:ext cx="911" cy="95"/>
              <a:chOff x="4176" y="3216"/>
              <a:chExt cx="911" cy="95"/>
            </a:xfrm>
          </p:grpSpPr>
          <p:sp>
            <p:nvSpPr>
              <p:cNvPr id="79" name="Rectangle 35">
                <a:extLst>
                  <a:ext uri="{FF2B5EF4-FFF2-40B4-BE49-F238E27FC236}">
                    <a16:creationId xmlns:a16="http://schemas.microsoft.com/office/drawing/2014/main" id="{A9A7CE02-07EF-13D2-EC7F-AF12C25186DB}"/>
                  </a:ext>
                </a:extLst>
              </p:cNvPr>
              <p:cNvSpPr>
                <a:spLocks noChangeArrowheads="1"/>
              </p:cNvSpPr>
              <p:nvPr/>
            </p:nvSpPr>
            <p:spPr bwMode="auto">
              <a:xfrm>
                <a:off x="4176" y="3216"/>
                <a:ext cx="912" cy="96"/>
              </a:xfrm>
              <a:prstGeom prst="rect">
                <a:avLst/>
              </a:prstGeom>
              <a:solidFill>
                <a:srgbClr val="0099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0" name="Line 36">
                <a:extLst>
                  <a:ext uri="{FF2B5EF4-FFF2-40B4-BE49-F238E27FC236}">
                    <a16:creationId xmlns:a16="http://schemas.microsoft.com/office/drawing/2014/main" id="{A874692A-957B-AD22-0030-F5759E4FC3C5}"/>
                  </a:ext>
                </a:extLst>
              </p:cNvPr>
              <p:cNvSpPr>
                <a:spLocks noChangeShapeType="1"/>
              </p:cNvSpPr>
              <p:nvPr/>
            </p:nvSpPr>
            <p:spPr bwMode="auto">
              <a:xfrm>
                <a:off x="4368" y="321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81" name="Line 37">
                <a:extLst>
                  <a:ext uri="{FF2B5EF4-FFF2-40B4-BE49-F238E27FC236}">
                    <a16:creationId xmlns:a16="http://schemas.microsoft.com/office/drawing/2014/main" id="{F6A8FD92-8035-4ADF-3338-6AF58A9D989C}"/>
                  </a:ext>
                </a:extLst>
              </p:cNvPr>
              <p:cNvSpPr>
                <a:spLocks noChangeShapeType="1"/>
              </p:cNvSpPr>
              <p:nvPr/>
            </p:nvSpPr>
            <p:spPr bwMode="auto">
              <a:xfrm>
                <a:off x="4608" y="321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21" name="Group 38">
              <a:extLst>
                <a:ext uri="{FF2B5EF4-FFF2-40B4-BE49-F238E27FC236}">
                  <a16:creationId xmlns:a16="http://schemas.microsoft.com/office/drawing/2014/main" id="{ABF4EF2C-D0A3-F227-136A-8F2B591F170A}"/>
                </a:ext>
              </a:extLst>
            </p:cNvPr>
            <p:cNvGrpSpPr>
              <a:grpSpLocks/>
            </p:cNvGrpSpPr>
            <p:nvPr/>
          </p:nvGrpSpPr>
          <p:grpSpPr bwMode="auto">
            <a:xfrm>
              <a:off x="4176" y="3504"/>
              <a:ext cx="911" cy="95"/>
              <a:chOff x="4176" y="3504"/>
              <a:chExt cx="911" cy="95"/>
            </a:xfrm>
          </p:grpSpPr>
          <p:sp>
            <p:nvSpPr>
              <p:cNvPr id="76" name="Rectangle 39">
                <a:extLst>
                  <a:ext uri="{FF2B5EF4-FFF2-40B4-BE49-F238E27FC236}">
                    <a16:creationId xmlns:a16="http://schemas.microsoft.com/office/drawing/2014/main" id="{194A9103-E695-4A46-F81A-BCFE8ED7AED0}"/>
                  </a:ext>
                </a:extLst>
              </p:cNvPr>
              <p:cNvSpPr>
                <a:spLocks noChangeArrowheads="1"/>
              </p:cNvSpPr>
              <p:nvPr/>
            </p:nvSpPr>
            <p:spPr bwMode="auto">
              <a:xfrm>
                <a:off x="4176" y="3504"/>
                <a:ext cx="912" cy="96"/>
              </a:xfrm>
              <a:prstGeom prst="rect">
                <a:avLst/>
              </a:prstGeom>
              <a:solidFill>
                <a:srgbClr val="CCFF33"/>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77" name="Line 40">
                <a:extLst>
                  <a:ext uri="{FF2B5EF4-FFF2-40B4-BE49-F238E27FC236}">
                    <a16:creationId xmlns:a16="http://schemas.microsoft.com/office/drawing/2014/main" id="{0D8D819E-063A-2647-16BC-B6632283C584}"/>
                  </a:ext>
                </a:extLst>
              </p:cNvPr>
              <p:cNvSpPr>
                <a:spLocks noChangeShapeType="1"/>
              </p:cNvSpPr>
              <p:nvPr/>
            </p:nvSpPr>
            <p:spPr bwMode="auto">
              <a:xfrm>
                <a:off x="4368" y="350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8" name="Line 41">
                <a:extLst>
                  <a:ext uri="{FF2B5EF4-FFF2-40B4-BE49-F238E27FC236}">
                    <a16:creationId xmlns:a16="http://schemas.microsoft.com/office/drawing/2014/main" id="{CAEABB6C-CFBF-FA30-41AC-3990A209F9B5}"/>
                  </a:ext>
                </a:extLst>
              </p:cNvPr>
              <p:cNvSpPr>
                <a:spLocks noChangeShapeType="1"/>
              </p:cNvSpPr>
              <p:nvPr/>
            </p:nvSpPr>
            <p:spPr bwMode="auto">
              <a:xfrm>
                <a:off x="4608" y="350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25" name="Group 42">
              <a:extLst>
                <a:ext uri="{FF2B5EF4-FFF2-40B4-BE49-F238E27FC236}">
                  <a16:creationId xmlns:a16="http://schemas.microsoft.com/office/drawing/2014/main" id="{C8843B78-A344-1BC5-F305-99755C662D0D}"/>
                </a:ext>
              </a:extLst>
            </p:cNvPr>
            <p:cNvGrpSpPr>
              <a:grpSpLocks/>
            </p:cNvGrpSpPr>
            <p:nvPr/>
          </p:nvGrpSpPr>
          <p:grpSpPr bwMode="auto">
            <a:xfrm>
              <a:off x="4176" y="3600"/>
              <a:ext cx="911" cy="95"/>
              <a:chOff x="4176" y="3600"/>
              <a:chExt cx="911" cy="95"/>
            </a:xfrm>
          </p:grpSpPr>
          <p:sp>
            <p:nvSpPr>
              <p:cNvPr id="73" name="Rectangle 43">
                <a:extLst>
                  <a:ext uri="{FF2B5EF4-FFF2-40B4-BE49-F238E27FC236}">
                    <a16:creationId xmlns:a16="http://schemas.microsoft.com/office/drawing/2014/main" id="{B851B70A-60F8-B3D4-B7CA-A9BB99ED64C7}"/>
                  </a:ext>
                </a:extLst>
              </p:cNvPr>
              <p:cNvSpPr>
                <a:spLocks noChangeArrowheads="1"/>
              </p:cNvSpPr>
              <p:nvPr/>
            </p:nvSpPr>
            <p:spPr bwMode="auto">
              <a:xfrm>
                <a:off x="4176" y="3600"/>
                <a:ext cx="912" cy="96"/>
              </a:xfrm>
              <a:prstGeom prst="rect">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74" name="Line 44">
                <a:extLst>
                  <a:ext uri="{FF2B5EF4-FFF2-40B4-BE49-F238E27FC236}">
                    <a16:creationId xmlns:a16="http://schemas.microsoft.com/office/drawing/2014/main" id="{4BA892C8-9A1B-DD0F-C9C0-0934C9539962}"/>
                  </a:ext>
                </a:extLst>
              </p:cNvPr>
              <p:cNvSpPr>
                <a:spLocks noChangeShapeType="1"/>
              </p:cNvSpPr>
              <p:nvPr/>
            </p:nvSpPr>
            <p:spPr bwMode="auto">
              <a:xfrm>
                <a:off x="4368" y="360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5" name="Line 45">
                <a:extLst>
                  <a:ext uri="{FF2B5EF4-FFF2-40B4-BE49-F238E27FC236}">
                    <a16:creationId xmlns:a16="http://schemas.microsoft.com/office/drawing/2014/main" id="{1DE70DD8-4947-012F-B1D9-C0E29888BE95}"/>
                  </a:ext>
                </a:extLst>
              </p:cNvPr>
              <p:cNvSpPr>
                <a:spLocks noChangeShapeType="1"/>
              </p:cNvSpPr>
              <p:nvPr/>
            </p:nvSpPr>
            <p:spPr bwMode="auto">
              <a:xfrm>
                <a:off x="4608" y="360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27" name="Group 46">
              <a:extLst>
                <a:ext uri="{FF2B5EF4-FFF2-40B4-BE49-F238E27FC236}">
                  <a16:creationId xmlns:a16="http://schemas.microsoft.com/office/drawing/2014/main" id="{C28C5072-38D5-6DE6-8CE9-C54D2BD66706}"/>
                </a:ext>
              </a:extLst>
            </p:cNvPr>
            <p:cNvGrpSpPr>
              <a:grpSpLocks/>
            </p:cNvGrpSpPr>
            <p:nvPr/>
          </p:nvGrpSpPr>
          <p:grpSpPr bwMode="auto">
            <a:xfrm>
              <a:off x="4176" y="3408"/>
              <a:ext cx="911" cy="95"/>
              <a:chOff x="4176" y="3408"/>
              <a:chExt cx="911" cy="95"/>
            </a:xfrm>
          </p:grpSpPr>
          <p:sp>
            <p:nvSpPr>
              <p:cNvPr id="70" name="Rectangle 47">
                <a:extLst>
                  <a:ext uri="{FF2B5EF4-FFF2-40B4-BE49-F238E27FC236}">
                    <a16:creationId xmlns:a16="http://schemas.microsoft.com/office/drawing/2014/main" id="{1C66C720-43C5-702A-4A92-2DE410186BEE}"/>
                  </a:ext>
                </a:extLst>
              </p:cNvPr>
              <p:cNvSpPr>
                <a:spLocks noChangeArrowheads="1"/>
              </p:cNvSpPr>
              <p:nvPr/>
            </p:nvSpPr>
            <p:spPr bwMode="auto">
              <a:xfrm>
                <a:off x="4176" y="3408"/>
                <a:ext cx="912" cy="96"/>
              </a:xfrm>
              <a:prstGeom prst="rect">
                <a:avLst/>
              </a:prstGeom>
              <a:solidFill>
                <a:srgbClr val="0066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71" name="Line 48">
                <a:extLst>
                  <a:ext uri="{FF2B5EF4-FFF2-40B4-BE49-F238E27FC236}">
                    <a16:creationId xmlns:a16="http://schemas.microsoft.com/office/drawing/2014/main" id="{1460C899-73D2-5C40-D5FA-6987DB5DD1BA}"/>
                  </a:ext>
                </a:extLst>
              </p:cNvPr>
              <p:cNvSpPr>
                <a:spLocks noChangeShapeType="1"/>
              </p:cNvSpPr>
              <p:nvPr/>
            </p:nvSpPr>
            <p:spPr bwMode="auto">
              <a:xfrm>
                <a:off x="4368" y="340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2" name="Line 49">
                <a:extLst>
                  <a:ext uri="{FF2B5EF4-FFF2-40B4-BE49-F238E27FC236}">
                    <a16:creationId xmlns:a16="http://schemas.microsoft.com/office/drawing/2014/main" id="{CBF10D2D-184A-C2AD-0805-802EA726FCAC}"/>
                  </a:ext>
                </a:extLst>
              </p:cNvPr>
              <p:cNvSpPr>
                <a:spLocks noChangeShapeType="1"/>
              </p:cNvSpPr>
              <p:nvPr/>
            </p:nvSpPr>
            <p:spPr bwMode="auto">
              <a:xfrm>
                <a:off x="4608" y="340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0" name="Group 50">
              <a:extLst>
                <a:ext uri="{FF2B5EF4-FFF2-40B4-BE49-F238E27FC236}">
                  <a16:creationId xmlns:a16="http://schemas.microsoft.com/office/drawing/2014/main" id="{566D6ABE-08EA-7DBB-47FE-87B2AC8B00AA}"/>
                </a:ext>
              </a:extLst>
            </p:cNvPr>
            <p:cNvGrpSpPr>
              <a:grpSpLocks/>
            </p:cNvGrpSpPr>
            <p:nvPr/>
          </p:nvGrpSpPr>
          <p:grpSpPr bwMode="auto">
            <a:xfrm>
              <a:off x="4176" y="3312"/>
              <a:ext cx="911" cy="95"/>
              <a:chOff x="4176" y="3312"/>
              <a:chExt cx="911" cy="95"/>
            </a:xfrm>
          </p:grpSpPr>
          <p:sp>
            <p:nvSpPr>
              <p:cNvPr id="67" name="Rectangle 51">
                <a:extLst>
                  <a:ext uri="{FF2B5EF4-FFF2-40B4-BE49-F238E27FC236}">
                    <a16:creationId xmlns:a16="http://schemas.microsoft.com/office/drawing/2014/main" id="{9959BBE7-1FEE-7223-6695-3996FE040B19}"/>
                  </a:ext>
                </a:extLst>
              </p:cNvPr>
              <p:cNvSpPr>
                <a:spLocks noChangeArrowheads="1"/>
              </p:cNvSpPr>
              <p:nvPr/>
            </p:nvSpPr>
            <p:spPr bwMode="auto">
              <a:xfrm>
                <a:off x="4176" y="3312"/>
                <a:ext cx="912" cy="96"/>
              </a:xfrm>
              <a:prstGeom prst="rect">
                <a:avLst/>
              </a:prstGeom>
              <a:solidFill>
                <a:srgbClr val="FFCC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68" name="Line 52">
                <a:extLst>
                  <a:ext uri="{FF2B5EF4-FFF2-40B4-BE49-F238E27FC236}">
                    <a16:creationId xmlns:a16="http://schemas.microsoft.com/office/drawing/2014/main" id="{A9AF87C1-2851-FCE1-F5FF-B20219A8417A}"/>
                  </a:ext>
                </a:extLst>
              </p:cNvPr>
              <p:cNvSpPr>
                <a:spLocks noChangeShapeType="1"/>
              </p:cNvSpPr>
              <p:nvPr/>
            </p:nvSpPr>
            <p:spPr bwMode="auto">
              <a:xfrm>
                <a:off x="4368" y="331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69" name="Line 53">
                <a:extLst>
                  <a:ext uri="{FF2B5EF4-FFF2-40B4-BE49-F238E27FC236}">
                    <a16:creationId xmlns:a16="http://schemas.microsoft.com/office/drawing/2014/main" id="{15C62EE4-A8ED-3819-B187-A5BC6A62411D}"/>
                  </a:ext>
                </a:extLst>
              </p:cNvPr>
              <p:cNvSpPr>
                <a:spLocks noChangeShapeType="1"/>
              </p:cNvSpPr>
              <p:nvPr/>
            </p:nvSpPr>
            <p:spPr bwMode="auto">
              <a:xfrm>
                <a:off x="4608" y="331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1" name="Group 54">
              <a:extLst>
                <a:ext uri="{FF2B5EF4-FFF2-40B4-BE49-F238E27FC236}">
                  <a16:creationId xmlns:a16="http://schemas.microsoft.com/office/drawing/2014/main" id="{4C68C287-B661-DF81-9752-99F340AB69E2}"/>
                </a:ext>
              </a:extLst>
            </p:cNvPr>
            <p:cNvGrpSpPr>
              <a:grpSpLocks/>
            </p:cNvGrpSpPr>
            <p:nvPr/>
          </p:nvGrpSpPr>
          <p:grpSpPr bwMode="auto">
            <a:xfrm>
              <a:off x="1392" y="2736"/>
              <a:ext cx="911" cy="95"/>
              <a:chOff x="1392" y="2736"/>
              <a:chExt cx="911" cy="95"/>
            </a:xfrm>
          </p:grpSpPr>
          <p:sp>
            <p:nvSpPr>
              <p:cNvPr id="64" name="Rectangle 63">
                <a:extLst>
                  <a:ext uri="{FF2B5EF4-FFF2-40B4-BE49-F238E27FC236}">
                    <a16:creationId xmlns:a16="http://schemas.microsoft.com/office/drawing/2014/main" id="{D8840227-BFC2-C33E-3228-57387D69D1A1}"/>
                  </a:ext>
                </a:extLst>
              </p:cNvPr>
              <p:cNvSpPr>
                <a:spLocks noChangeArrowheads="1"/>
              </p:cNvSpPr>
              <p:nvPr/>
            </p:nvSpPr>
            <p:spPr bwMode="auto">
              <a:xfrm>
                <a:off x="1392" y="2736"/>
                <a:ext cx="912" cy="96"/>
              </a:xfrm>
              <a:prstGeom prst="rect">
                <a:avLst/>
              </a:prstGeom>
              <a:solidFill>
                <a:srgbClr val="66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65" name="Line 56">
                <a:extLst>
                  <a:ext uri="{FF2B5EF4-FFF2-40B4-BE49-F238E27FC236}">
                    <a16:creationId xmlns:a16="http://schemas.microsoft.com/office/drawing/2014/main" id="{2486A10E-72D2-D390-D6B0-D536F9F16EC8}"/>
                  </a:ext>
                </a:extLst>
              </p:cNvPr>
              <p:cNvSpPr>
                <a:spLocks noChangeShapeType="1"/>
              </p:cNvSpPr>
              <p:nvPr/>
            </p:nvSpPr>
            <p:spPr bwMode="auto">
              <a:xfrm>
                <a:off x="1584" y="273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66" name="Line 57">
                <a:extLst>
                  <a:ext uri="{FF2B5EF4-FFF2-40B4-BE49-F238E27FC236}">
                    <a16:creationId xmlns:a16="http://schemas.microsoft.com/office/drawing/2014/main" id="{75DB3E6C-7FBB-5C0A-0624-0A21C8CE9B54}"/>
                  </a:ext>
                </a:extLst>
              </p:cNvPr>
              <p:cNvSpPr>
                <a:spLocks noChangeShapeType="1"/>
              </p:cNvSpPr>
              <p:nvPr/>
            </p:nvSpPr>
            <p:spPr bwMode="auto">
              <a:xfrm>
                <a:off x="1824" y="273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2" name="Group 58">
              <a:extLst>
                <a:ext uri="{FF2B5EF4-FFF2-40B4-BE49-F238E27FC236}">
                  <a16:creationId xmlns:a16="http://schemas.microsoft.com/office/drawing/2014/main" id="{F76BEA61-F2B1-8FEE-BB9B-75DF0E1E6E03}"/>
                </a:ext>
              </a:extLst>
            </p:cNvPr>
            <p:cNvGrpSpPr>
              <a:grpSpLocks/>
            </p:cNvGrpSpPr>
            <p:nvPr/>
          </p:nvGrpSpPr>
          <p:grpSpPr bwMode="auto">
            <a:xfrm>
              <a:off x="1392" y="2832"/>
              <a:ext cx="911" cy="95"/>
              <a:chOff x="1392" y="2832"/>
              <a:chExt cx="911" cy="95"/>
            </a:xfrm>
          </p:grpSpPr>
          <p:sp>
            <p:nvSpPr>
              <p:cNvPr id="61" name="Rectangle 59">
                <a:extLst>
                  <a:ext uri="{FF2B5EF4-FFF2-40B4-BE49-F238E27FC236}">
                    <a16:creationId xmlns:a16="http://schemas.microsoft.com/office/drawing/2014/main" id="{0C671291-6030-5BD5-421E-5BC85DE0C834}"/>
                  </a:ext>
                </a:extLst>
              </p:cNvPr>
              <p:cNvSpPr>
                <a:spLocks noChangeArrowheads="1"/>
              </p:cNvSpPr>
              <p:nvPr/>
            </p:nvSpPr>
            <p:spPr bwMode="auto">
              <a:xfrm>
                <a:off x="1392" y="2832"/>
                <a:ext cx="912" cy="96"/>
              </a:xfrm>
              <a:prstGeom prst="rect">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62" name="Line 60">
                <a:extLst>
                  <a:ext uri="{FF2B5EF4-FFF2-40B4-BE49-F238E27FC236}">
                    <a16:creationId xmlns:a16="http://schemas.microsoft.com/office/drawing/2014/main" id="{7D49DE03-E48B-2465-A5A5-D441D5F68472}"/>
                  </a:ext>
                </a:extLst>
              </p:cNvPr>
              <p:cNvSpPr>
                <a:spLocks noChangeShapeType="1"/>
              </p:cNvSpPr>
              <p:nvPr/>
            </p:nvSpPr>
            <p:spPr bwMode="auto">
              <a:xfrm>
                <a:off x="1584" y="283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63" name="Line 61">
                <a:extLst>
                  <a:ext uri="{FF2B5EF4-FFF2-40B4-BE49-F238E27FC236}">
                    <a16:creationId xmlns:a16="http://schemas.microsoft.com/office/drawing/2014/main" id="{46AB673A-BAEF-9E21-9437-59E731D6A2D0}"/>
                  </a:ext>
                </a:extLst>
              </p:cNvPr>
              <p:cNvSpPr>
                <a:spLocks noChangeShapeType="1"/>
              </p:cNvSpPr>
              <p:nvPr/>
            </p:nvSpPr>
            <p:spPr bwMode="auto">
              <a:xfrm>
                <a:off x="1824" y="283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3" name="Group 62">
              <a:extLst>
                <a:ext uri="{FF2B5EF4-FFF2-40B4-BE49-F238E27FC236}">
                  <a16:creationId xmlns:a16="http://schemas.microsoft.com/office/drawing/2014/main" id="{C9FDC3CD-52D9-C72A-E389-1CF499B7EC02}"/>
                </a:ext>
              </a:extLst>
            </p:cNvPr>
            <p:cNvGrpSpPr>
              <a:grpSpLocks/>
            </p:cNvGrpSpPr>
            <p:nvPr/>
          </p:nvGrpSpPr>
          <p:grpSpPr bwMode="auto">
            <a:xfrm>
              <a:off x="1392" y="2928"/>
              <a:ext cx="911" cy="95"/>
              <a:chOff x="1392" y="2928"/>
              <a:chExt cx="911" cy="95"/>
            </a:xfrm>
          </p:grpSpPr>
          <p:sp>
            <p:nvSpPr>
              <p:cNvPr id="58" name="Rectangle 63">
                <a:extLst>
                  <a:ext uri="{FF2B5EF4-FFF2-40B4-BE49-F238E27FC236}">
                    <a16:creationId xmlns:a16="http://schemas.microsoft.com/office/drawing/2014/main" id="{D37EEBB2-D5AC-0A79-4819-61B33DA4F652}"/>
                  </a:ext>
                </a:extLst>
              </p:cNvPr>
              <p:cNvSpPr>
                <a:spLocks noChangeArrowheads="1"/>
              </p:cNvSpPr>
              <p:nvPr/>
            </p:nvSpPr>
            <p:spPr bwMode="auto">
              <a:xfrm>
                <a:off x="1392" y="2928"/>
                <a:ext cx="912" cy="96"/>
              </a:xfrm>
              <a:prstGeom prst="rect">
                <a:avLst/>
              </a:prstGeom>
              <a:solidFill>
                <a:srgbClr val="0099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59" name="Line 64">
                <a:extLst>
                  <a:ext uri="{FF2B5EF4-FFF2-40B4-BE49-F238E27FC236}">
                    <a16:creationId xmlns:a16="http://schemas.microsoft.com/office/drawing/2014/main" id="{4EE91367-8894-6902-77B1-D46C105181E3}"/>
                  </a:ext>
                </a:extLst>
              </p:cNvPr>
              <p:cNvSpPr>
                <a:spLocks noChangeShapeType="1"/>
              </p:cNvSpPr>
              <p:nvPr/>
            </p:nvSpPr>
            <p:spPr bwMode="auto">
              <a:xfrm>
                <a:off x="1584" y="292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60" name="Line 65">
                <a:extLst>
                  <a:ext uri="{FF2B5EF4-FFF2-40B4-BE49-F238E27FC236}">
                    <a16:creationId xmlns:a16="http://schemas.microsoft.com/office/drawing/2014/main" id="{30B419AA-0CF9-3A7E-1F0A-F5102DE5D8E7}"/>
                  </a:ext>
                </a:extLst>
              </p:cNvPr>
              <p:cNvSpPr>
                <a:spLocks noChangeShapeType="1"/>
              </p:cNvSpPr>
              <p:nvPr/>
            </p:nvSpPr>
            <p:spPr bwMode="auto">
              <a:xfrm>
                <a:off x="1824" y="292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4" name="Group 66">
              <a:extLst>
                <a:ext uri="{FF2B5EF4-FFF2-40B4-BE49-F238E27FC236}">
                  <a16:creationId xmlns:a16="http://schemas.microsoft.com/office/drawing/2014/main" id="{B9746011-3E1C-04F9-F4C5-7F75098638E0}"/>
                </a:ext>
              </a:extLst>
            </p:cNvPr>
            <p:cNvGrpSpPr>
              <a:grpSpLocks/>
            </p:cNvGrpSpPr>
            <p:nvPr/>
          </p:nvGrpSpPr>
          <p:grpSpPr bwMode="auto">
            <a:xfrm>
              <a:off x="1392" y="3024"/>
              <a:ext cx="911" cy="95"/>
              <a:chOff x="1392" y="3024"/>
              <a:chExt cx="911" cy="95"/>
            </a:xfrm>
          </p:grpSpPr>
          <p:sp>
            <p:nvSpPr>
              <p:cNvPr id="55" name="Rectangle 67">
                <a:extLst>
                  <a:ext uri="{FF2B5EF4-FFF2-40B4-BE49-F238E27FC236}">
                    <a16:creationId xmlns:a16="http://schemas.microsoft.com/office/drawing/2014/main" id="{413CE39E-FFA2-58EE-C1BE-5EA4B25C8337}"/>
                  </a:ext>
                </a:extLst>
              </p:cNvPr>
              <p:cNvSpPr>
                <a:spLocks noChangeArrowheads="1"/>
              </p:cNvSpPr>
              <p:nvPr/>
            </p:nvSpPr>
            <p:spPr bwMode="auto">
              <a:xfrm>
                <a:off x="1392" y="3024"/>
                <a:ext cx="912" cy="96"/>
              </a:xfrm>
              <a:prstGeom prst="rect">
                <a:avLst/>
              </a:prstGeom>
              <a:solidFill>
                <a:srgbClr val="5490A8"/>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56" name="Line 68">
                <a:extLst>
                  <a:ext uri="{FF2B5EF4-FFF2-40B4-BE49-F238E27FC236}">
                    <a16:creationId xmlns:a16="http://schemas.microsoft.com/office/drawing/2014/main" id="{4B512D1E-5449-F97E-FC02-FF40E40B1044}"/>
                  </a:ext>
                </a:extLst>
              </p:cNvPr>
              <p:cNvSpPr>
                <a:spLocks noChangeShapeType="1"/>
              </p:cNvSpPr>
              <p:nvPr/>
            </p:nvSpPr>
            <p:spPr bwMode="auto">
              <a:xfrm>
                <a:off x="1584" y="302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57" name="Line 69">
                <a:extLst>
                  <a:ext uri="{FF2B5EF4-FFF2-40B4-BE49-F238E27FC236}">
                    <a16:creationId xmlns:a16="http://schemas.microsoft.com/office/drawing/2014/main" id="{B45AD396-2F60-59F5-3562-0D93CB80C6B8}"/>
                  </a:ext>
                </a:extLst>
              </p:cNvPr>
              <p:cNvSpPr>
                <a:spLocks noChangeShapeType="1"/>
              </p:cNvSpPr>
              <p:nvPr/>
            </p:nvSpPr>
            <p:spPr bwMode="auto">
              <a:xfrm>
                <a:off x="1824" y="302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5" name="Group 70">
              <a:extLst>
                <a:ext uri="{FF2B5EF4-FFF2-40B4-BE49-F238E27FC236}">
                  <a16:creationId xmlns:a16="http://schemas.microsoft.com/office/drawing/2014/main" id="{70A234BB-15AB-49BF-ADDC-EBEC13CA6A9B}"/>
                </a:ext>
              </a:extLst>
            </p:cNvPr>
            <p:cNvGrpSpPr>
              <a:grpSpLocks/>
            </p:cNvGrpSpPr>
            <p:nvPr/>
          </p:nvGrpSpPr>
          <p:grpSpPr bwMode="auto">
            <a:xfrm>
              <a:off x="1392" y="3120"/>
              <a:ext cx="911" cy="95"/>
              <a:chOff x="1392" y="3120"/>
              <a:chExt cx="911" cy="95"/>
            </a:xfrm>
          </p:grpSpPr>
          <p:sp>
            <p:nvSpPr>
              <p:cNvPr id="52" name="Rectangle 71">
                <a:extLst>
                  <a:ext uri="{FF2B5EF4-FFF2-40B4-BE49-F238E27FC236}">
                    <a16:creationId xmlns:a16="http://schemas.microsoft.com/office/drawing/2014/main" id="{61FF63B4-2992-EE91-C474-70DA1A07BF8C}"/>
                  </a:ext>
                </a:extLst>
              </p:cNvPr>
              <p:cNvSpPr>
                <a:spLocks noChangeArrowheads="1"/>
              </p:cNvSpPr>
              <p:nvPr/>
            </p:nvSpPr>
            <p:spPr bwMode="auto">
              <a:xfrm>
                <a:off x="1392" y="3120"/>
                <a:ext cx="912" cy="96"/>
              </a:xfrm>
              <a:prstGeom prst="rect">
                <a:avLst/>
              </a:prstGeom>
              <a:solidFill>
                <a:srgbClr val="0066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53" name="Freeform 72">
                <a:extLst>
                  <a:ext uri="{FF2B5EF4-FFF2-40B4-BE49-F238E27FC236}">
                    <a16:creationId xmlns:a16="http://schemas.microsoft.com/office/drawing/2014/main" id="{4A8D39B8-3EB4-FBB8-5523-7AF1BD243FEE}"/>
                  </a:ext>
                </a:extLst>
              </p:cNvPr>
              <p:cNvSpPr>
                <a:spLocks noChangeArrowheads="1"/>
              </p:cNvSpPr>
              <p:nvPr/>
            </p:nvSpPr>
            <p:spPr bwMode="auto">
              <a:xfrm>
                <a:off x="1584" y="3120"/>
                <a:ext cx="1" cy="96"/>
              </a:xfrm>
              <a:custGeom>
                <a:avLst/>
                <a:gdLst>
                  <a:gd name="T0" fmla="*/ 0 w 1"/>
                  <a:gd name="T1" fmla="*/ 0 h 424"/>
                  <a:gd name="T2" fmla="*/ 0 w 1"/>
                  <a:gd name="T3" fmla="*/ 96 h 424"/>
                  <a:gd name="T4" fmla="*/ 0 w 1"/>
                  <a:gd name="T5" fmla="*/ 0 h 424"/>
                  <a:gd name="T6" fmla="*/ 0 60000 65536"/>
                  <a:gd name="T7" fmla="*/ 0 60000 65536"/>
                  <a:gd name="T8" fmla="*/ 0 60000 65536"/>
                </a:gdLst>
                <a:ahLst/>
                <a:cxnLst>
                  <a:cxn ang="T6">
                    <a:pos x="T0" y="T1"/>
                  </a:cxn>
                  <a:cxn ang="T7">
                    <a:pos x="T2" y="T3"/>
                  </a:cxn>
                  <a:cxn ang="T8">
                    <a:pos x="T4" y="T5"/>
                  </a:cxn>
                </a:cxnLst>
                <a:rect l="0" t="0" r="r" b="b"/>
                <a:pathLst>
                  <a:path w="1" h="424">
                    <a:moveTo>
                      <a:pt x="0" y="0"/>
                    </a:moveTo>
                    <a:lnTo>
                      <a:pt x="0" y="423"/>
                    </a:lnTo>
                    <a:lnTo>
                      <a:pt x="0" y="0"/>
                    </a:lnTo>
                  </a:path>
                </a:pathLst>
              </a:custGeom>
              <a:solidFill>
                <a:srgbClr val="0066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54" name="Freeform 73">
                <a:extLst>
                  <a:ext uri="{FF2B5EF4-FFF2-40B4-BE49-F238E27FC236}">
                    <a16:creationId xmlns:a16="http://schemas.microsoft.com/office/drawing/2014/main" id="{E6F68B27-2333-8F3F-D121-E930F8E97232}"/>
                  </a:ext>
                </a:extLst>
              </p:cNvPr>
              <p:cNvSpPr>
                <a:spLocks noChangeArrowheads="1"/>
              </p:cNvSpPr>
              <p:nvPr/>
            </p:nvSpPr>
            <p:spPr bwMode="auto">
              <a:xfrm>
                <a:off x="1824" y="3120"/>
                <a:ext cx="1" cy="96"/>
              </a:xfrm>
              <a:custGeom>
                <a:avLst/>
                <a:gdLst>
                  <a:gd name="T0" fmla="*/ 0 w 1"/>
                  <a:gd name="T1" fmla="*/ 0 h 424"/>
                  <a:gd name="T2" fmla="*/ 0 w 1"/>
                  <a:gd name="T3" fmla="*/ 96 h 424"/>
                  <a:gd name="T4" fmla="*/ 0 w 1"/>
                  <a:gd name="T5" fmla="*/ 0 h 424"/>
                  <a:gd name="T6" fmla="*/ 0 60000 65536"/>
                  <a:gd name="T7" fmla="*/ 0 60000 65536"/>
                  <a:gd name="T8" fmla="*/ 0 60000 65536"/>
                </a:gdLst>
                <a:ahLst/>
                <a:cxnLst>
                  <a:cxn ang="T6">
                    <a:pos x="T0" y="T1"/>
                  </a:cxn>
                  <a:cxn ang="T7">
                    <a:pos x="T2" y="T3"/>
                  </a:cxn>
                  <a:cxn ang="T8">
                    <a:pos x="T4" y="T5"/>
                  </a:cxn>
                </a:cxnLst>
                <a:rect l="0" t="0" r="r" b="b"/>
                <a:pathLst>
                  <a:path w="1" h="424">
                    <a:moveTo>
                      <a:pt x="0" y="0"/>
                    </a:moveTo>
                    <a:lnTo>
                      <a:pt x="0" y="423"/>
                    </a:lnTo>
                    <a:lnTo>
                      <a:pt x="0" y="0"/>
                    </a:lnTo>
                  </a:path>
                </a:pathLst>
              </a:custGeom>
              <a:solidFill>
                <a:srgbClr val="0066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36" name="Group 74">
              <a:extLst>
                <a:ext uri="{FF2B5EF4-FFF2-40B4-BE49-F238E27FC236}">
                  <a16:creationId xmlns:a16="http://schemas.microsoft.com/office/drawing/2014/main" id="{DBF45049-4412-8E42-EB7D-97093C7F648E}"/>
                </a:ext>
              </a:extLst>
            </p:cNvPr>
            <p:cNvGrpSpPr>
              <a:grpSpLocks/>
            </p:cNvGrpSpPr>
            <p:nvPr/>
          </p:nvGrpSpPr>
          <p:grpSpPr bwMode="auto">
            <a:xfrm>
              <a:off x="1392" y="3216"/>
              <a:ext cx="911" cy="95"/>
              <a:chOff x="1392" y="3216"/>
              <a:chExt cx="911" cy="95"/>
            </a:xfrm>
          </p:grpSpPr>
          <p:sp>
            <p:nvSpPr>
              <p:cNvPr id="49" name="Rectangle 75">
                <a:extLst>
                  <a:ext uri="{FF2B5EF4-FFF2-40B4-BE49-F238E27FC236}">
                    <a16:creationId xmlns:a16="http://schemas.microsoft.com/office/drawing/2014/main" id="{6E3236C0-F702-000E-CB7C-621B0AE55C57}"/>
                  </a:ext>
                </a:extLst>
              </p:cNvPr>
              <p:cNvSpPr>
                <a:spLocks noChangeArrowheads="1"/>
              </p:cNvSpPr>
              <p:nvPr/>
            </p:nvSpPr>
            <p:spPr bwMode="auto">
              <a:xfrm>
                <a:off x="1392" y="3216"/>
                <a:ext cx="912" cy="96"/>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50" name="Line 76">
                <a:extLst>
                  <a:ext uri="{FF2B5EF4-FFF2-40B4-BE49-F238E27FC236}">
                    <a16:creationId xmlns:a16="http://schemas.microsoft.com/office/drawing/2014/main" id="{F3E75CFB-A15E-CBA3-957A-CD4F20A273F5}"/>
                  </a:ext>
                </a:extLst>
              </p:cNvPr>
              <p:cNvSpPr>
                <a:spLocks noChangeShapeType="1"/>
              </p:cNvSpPr>
              <p:nvPr/>
            </p:nvSpPr>
            <p:spPr bwMode="auto">
              <a:xfrm>
                <a:off x="1584" y="321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51" name="Line 77">
                <a:extLst>
                  <a:ext uri="{FF2B5EF4-FFF2-40B4-BE49-F238E27FC236}">
                    <a16:creationId xmlns:a16="http://schemas.microsoft.com/office/drawing/2014/main" id="{C5A7D41D-1AF7-95F0-1B27-0EE21B0D01FB}"/>
                  </a:ext>
                </a:extLst>
              </p:cNvPr>
              <p:cNvSpPr>
                <a:spLocks noChangeShapeType="1"/>
              </p:cNvSpPr>
              <p:nvPr/>
            </p:nvSpPr>
            <p:spPr bwMode="auto">
              <a:xfrm>
                <a:off x="1824" y="321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7" name="Group 78">
              <a:extLst>
                <a:ext uri="{FF2B5EF4-FFF2-40B4-BE49-F238E27FC236}">
                  <a16:creationId xmlns:a16="http://schemas.microsoft.com/office/drawing/2014/main" id="{C74265CC-88FA-F08E-175B-6D62B0D32C84}"/>
                </a:ext>
              </a:extLst>
            </p:cNvPr>
            <p:cNvGrpSpPr>
              <a:grpSpLocks/>
            </p:cNvGrpSpPr>
            <p:nvPr/>
          </p:nvGrpSpPr>
          <p:grpSpPr bwMode="auto">
            <a:xfrm>
              <a:off x="1392" y="3312"/>
              <a:ext cx="911" cy="95"/>
              <a:chOff x="1392" y="3312"/>
              <a:chExt cx="911" cy="95"/>
            </a:xfrm>
          </p:grpSpPr>
          <p:sp>
            <p:nvSpPr>
              <p:cNvPr id="46" name="Rectangle 79">
                <a:extLst>
                  <a:ext uri="{FF2B5EF4-FFF2-40B4-BE49-F238E27FC236}">
                    <a16:creationId xmlns:a16="http://schemas.microsoft.com/office/drawing/2014/main" id="{10A8BCC0-B141-9C30-2B68-A890D041C75C}"/>
                  </a:ext>
                </a:extLst>
              </p:cNvPr>
              <p:cNvSpPr>
                <a:spLocks noChangeArrowheads="1"/>
              </p:cNvSpPr>
              <p:nvPr/>
            </p:nvSpPr>
            <p:spPr bwMode="auto">
              <a:xfrm>
                <a:off x="1392" y="3312"/>
                <a:ext cx="912" cy="96"/>
              </a:xfrm>
              <a:prstGeom prst="rect">
                <a:avLst/>
              </a:prstGeom>
              <a:solidFill>
                <a:srgbClr val="FFCC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47" name="Line 80">
                <a:extLst>
                  <a:ext uri="{FF2B5EF4-FFF2-40B4-BE49-F238E27FC236}">
                    <a16:creationId xmlns:a16="http://schemas.microsoft.com/office/drawing/2014/main" id="{E8C40CE0-5D3C-B129-1C08-F13835FD0E9F}"/>
                  </a:ext>
                </a:extLst>
              </p:cNvPr>
              <p:cNvSpPr>
                <a:spLocks noChangeShapeType="1"/>
              </p:cNvSpPr>
              <p:nvPr/>
            </p:nvSpPr>
            <p:spPr bwMode="auto">
              <a:xfrm>
                <a:off x="1584" y="331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48" name="Line 81">
                <a:extLst>
                  <a:ext uri="{FF2B5EF4-FFF2-40B4-BE49-F238E27FC236}">
                    <a16:creationId xmlns:a16="http://schemas.microsoft.com/office/drawing/2014/main" id="{AEB2C49F-2EDA-5B8B-780F-F46AE2DBDB3B}"/>
                  </a:ext>
                </a:extLst>
              </p:cNvPr>
              <p:cNvSpPr>
                <a:spLocks noChangeShapeType="1"/>
              </p:cNvSpPr>
              <p:nvPr/>
            </p:nvSpPr>
            <p:spPr bwMode="auto">
              <a:xfrm>
                <a:off x="1824" y="331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8" name="Group 82">
              <a:extLst>
                <a:ext uri="{FF2B5EF4-FFF2-40B4-BE49-F238E27FC236}">
                  <a16:creationId xmlns:a16="http://schemas.microsoft.com/office/drawing/2014/main" id="{E81E2F34-84F6-29AE-85CF-0DD85ADE483C}"/>
                </a:ext>
              </a:extLst>
            </p:cNvPr>
            <p:cNvGrpSpPr>
              <a:grpSpLocks/>
            </p:cNvGrpSpPr>
            <p:nvPr/>
          </p:nvGrpSpPr>
          <p:grpSpPr bwMode="auto">
            <a:xfrm>
              <a:off x="1392" y="3408"/>
              <a:ext cx="911" cy="95"/>
              <a:chOff x="1392" y="3408"/>
              <a:chExt cx="911" cy="95"/>
            </a:xfrm>
          </p:grpSpPr>
          <p:sp>
            <p:nvSpPr>
              <p:cNvPr id="43" name="Rectangle 83">
                <a:extLst>
                  <a:ext uri="{FF2B5EF4-FFF2-40B4-BE49-F238E27FC236}">
                    <a16:creationId xmlns:a16="http://schemas.microsoft.com/office/drawing/2014/main" id="{00E96C6F-C26B-C965-BE68-15E9D7F21A41}"/>
                  </a:ext>
                </a:extLst>
              </p:cNvPr>
              <p:cNvSpPr>
                <a:spLocks noChangeArrowheads="1"/>
              </p:cNvSpPr>
              <p:nvPr/>
            </p:nvSpPr>
            <p:spPr bwMode="auto">
              <a:xfrm>
                <a:off x="1392" y="3408"/>
                <a:ext cx="912" cy="96"/>
              </a:xfrm>
              <a:prstGeom prst="rect">
                <a:avLst/>
              </a:prstGeom>
              <a:solidFill>
                <a:srgbClr val="CCFF33"/>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44" name="Line 84">
                <a:extLst>
                  <a:ext uri="{FF2B5EF4-FFF2-40B4-BE49-F238E27FC236}">
                    <a16:creationId xmlns:a16="http://schemas.microsoft.com/office/drawing/2014/main" id="{C5FDBAE1-349A-3D75-005A-9BD8443D084D}"/>
                  </a:ext>
                </a:extLst>
              </p:cNvPr>
              <p:cNvSpPr>
                <a:spLocks noChangeShapeType="1"/>
              </p:cNvSpPr>
              <p:nvPr/>
            </p:nvSpPr>
            <p:spPr bwMode="auto">
              <a:xfrm>
                <a:off x="1584" y="340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45" name="Line 85">
                <a:extLst>
                  <a:ext uri="{FF2B5EF4-FFF2-40B4-BE49-F238E27FC236}">
                    <a16:creationId xmlns:a16="http://schemas.microsoft.com/office/drawing/2014/main" id="{5D510CEE-D856-1ED7-695C-A33EB288EB01}"/>
                  </a:ext>
                </a:extLst>
              </p:cNvPr>
              <p:cNvSpPr>
                <a:spLocks noChangeShapeType="1"/>
              </p:cNvSpPr>
              <p:nvPr/>
            </p:nvSpPr>
            <p:spPr bwMode="auto">
              <a:xfrm>
                <a:off x="1824" y="340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sp>
          <p:nvSpPr>
            <p:cNvPr id="39" name="Text Box 86">
              <a:extLst>
                <a:ext uri="{FF2B5EF4-FFF2-40B4-BE49-F238E27FC236}">
                  <a16:creationId xmlns:a16="http://schemas.microsoft.com/office/drawing/2014/main" id="{82886644-18F0-09F7-E86D-7B6C80C933C3}"/>
                </a:ext>
              </a:extLst>
            </p:cNvPr>
            <p:cNvSpPr txBox="1">
              <a:spLocks noChangeArrowheads="1"/>
            </p:cNvSpPr>
            <p:nvPr/>
          </p:nvSpPr>
          <p:spPr bwMode="auto">
            <a:xfrm>
              <a:off x="3840" y="2496"/>
              <a:ext cx="43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1125"/>
                </a:spcBef>
              </a:pPr>
              <a:r>
                <a:rPr lang="en-GB" altLang="en-US" sz="1800">
                  <a:solidFill>
                    <a:srgbClr val="000000"/>
                  </a:solidFill>
                </a:rPr>
                <a:t>R1</a:t>
              </a:r>
            </a:p>
          </p:txBody>
        </p:sp>
        <p:sp>
          <p:nvSpPr>
            <p:cNvPr id="40" name="Text Box 87">
              <a:extLst>
                <a:ext uri="{FF2B5EF4-FFF2-40B4-BE49-F238E27FC236}">
                  <a16:creationId xmlns:a16="http://schemas.microsoft.com/office/drawing/2014/main" id="{20EF08AC-3157-83C9-1511-72FF70DF75E8}"/>
                </a:ext>
              </a:extLst>
            </p:cNvPr>
            <p:cNvSpPr txBox="1">
              <a:spLocks noChangeArrowheads="1"/>
            </p:cNvSpPr>
            <p:nvPr/>
          </p:nvSpPr>
          <p:spPr bwMode="auto">
            <a:xfrm>
              <a:off x="3888" y="3072"/>
              <a:ext cx="43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1125"/>
                </a:spcBef>
              </a:pPr>
              <a:r>
                <a:rPr lang="en-GB" altLang="en-US" sz="1800">
                  <a:solidFill>
                    <a:srgbClr val="000000"/>
                  </a:solidFill>
                </a:rPr>
                <a:t>R2</a:t>
              </a:r>
            </a:p>
          </p:txBody>
        </p:sp>
        <p:sp>
          <p:nvSpPr>
            <p:cNvPr id="41" name="Freeform 88">
              <a:extLst>
                <a:ext uri="{FF2B5EF4-FFF2-40B4-BE49-F238E27FC236}">
                  <a16:creationId xmlns:a16="http://schemas.microsoft.com/office/drawing/2014/main" id="{598354D8-8976-7200-25C6-5338242F0140}"/>
                </a:ext>
              </a:extLst>
            </p:cNvPr>
            <p:cNvSpPr>
              <a:spLocks/>
            </p:cNvSpPr>
            <p:nvPr/>
          </p:nvSpPr>
          <p:spPr bwMode="auto">
            <a:xfrm>
              <a:off x="2400" y="2880"/>
              <a:ext cx="1728" cy="344"/>
            </a:xfrm>
            <a:custGeom>
              <a:avLst/>
              <a:gdLst>
                <a:gd name="T0" fmla="*/ 1728 w 1728"/>
                <a:gd name="T1" fmla="*/ 0 h 344"/>
                <a:gd name="T2" fmla="*/ 576 w 1728"/>
                <a:gd name="T3" fmla="*/ 288 h 344"/>
                <a:gd name="T4" fmla="*/ 0 w 1728"/>
                <a:gd name="T5" fmla="*/ 336 h 344"/>
                <a:gd name="T6" fmla="*/ 0 60000 65536"/>
                <a:gd name="T7" fmla="*/ 0 60000 65536"/>
                <a:gd name="T8" fmla="*/ 0 60000 65536"/>
              </a:gdLst>
              <a:ahLst/>
              <a:cxnLst>
                <a:cxn ang="T6">
                  <a:pos x="T0" y="T1"/>
                </a:cxn>
                <a:cxn ang="T7">
                  <a:pos x="T2" y="T3"/>
                </a:cxn>
                <a:cxn ang="T8">
                  <a:pos x="T4" y="T5"/>
                </a:cxn>
              </a:cxnLst>
              <a:rect l="0" t="0" r="r" b="b"/>
              <a:pathLst>
                <a:path w="1728" h="344">
                  <a:moveTo>
                    <a:pt x="1728" y="0"/>
                  </a:moveTo>
                  <a:cubicBezTo>
                    <a:pt x="1296" y="116"/>
                    <a:pt x="864" y="232"/>
                    <a:pt x="576" y="288"/>
                  </a:cubicBezTo>
                  <a:cubicBezTo>
                    <a:pt x="288" y="344"/>
                    <a:pt x="96" y="328"/>
                    <a:pt x="0" y="336"/>
                  </a:cubicBezTo>
                </a:path>
              </a:pathLst>
            </a:custGeom>
            <a:noFill/>
            <a:ln w="57240">
              <a:solidFill>
                <a:srgbClr val="5490A8"/>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42" name="Freeform 89">
              <a:extLst>
                <a:ext uri="{FF2B5EF4-FFF2-40B4-BE49-F238E27FC236}">
                  <a16:creationId xmlns:a16="http://schemas.microsoft.com/office/drawing/2014/main" id="{37995B78-EA27-F1A0-C672-31E496D2832D}"/>
                </a:ext>
              </a:extLst>
            </p:cNvPr>
            <p:cNvSpPr>
              <a:spLocks noChangeArrowheads="1"/>
            </p:cNvSpPr>
            <p:nvPr/>
          </p:nvSpPr>
          <p:spPr bwMode="auto">
            <a:xfrm>
              <a:off x="2928" y="3168"/>
              <a:ext cx="1152" cy="336"/>
            </a:xfrm>
            <a:custGeom>
              <a:avLst/>
              <a:gdLst>
                <a:gd name="T0" fmla="*/ 1152 w 1152"/>
                <a:gd name="T1" fmla="*/ 336 h 336"/>
                <a:gd name="T2" fmla="*/ 816 w 1152"/>
                <a:gd name="T3" fmla="*/ 144 h 336"/>
                <a:gd name="T4" fmla="*/ 336 w 1152"/>
                <a:gd name="T5" fmla="*/ 48 h 336"/>
                <a:gd name="T6" fmla="*/ 0 w 1152"/>
                <a:gd name="T7" fmla="*/ 0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2" h="336">
                  <a:moveTo>
                    <a:pt x="1152" y="336"/>
                  </a:moveTo>
                  <a:cubicBezTo>
                    <a:pt x="1052" y="264"/>
                    <a:pt x="952" y="192"/>
                    <a:pt x="816" y="144"/>
                  </a:cubicBezTo>
                  <a:cubicBezTo>
                    <a:pt x="680" y="96"/>
                    <a:pt x="472" y="72"/>
                    <a:pt x="336" y="48"/>
                  </a:cubicBezTo>
                  <a:cubicBezTo>
                    <a:pt x="200" y="24"/>
                    <a:pt x="100" y="12"/>
                    <a:pt x="0" y="0"/>
                  </a:cubicBezTo>
                </a:path>
              </a:pathLst>
            </a:custGeom>
            <a:noFill/>
            <a:ln w="57240">
              <a:solidFill>
                <a:srgbClr val="5490A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sp>
        <p:nvSpPr>
          <p:cNvPr id="101" name="Espace réservé du numéro de diapositive 100">
            <a:extLst>
              <a:ext uri="{FF2B5EF4-FFF2-40B4-BE49-F238E27FC236}">
                <a16:creationId xmlns:a16="http://schemas.microsoft.com/office/drawing/2014/main" id="{6F21B3EF-167E-5B07-F79D-DBCC5A4BF361}"/>
              </a:ext>
            </a:extLst>
          </p:cNvPr>
          <p:cNvSpPr>
            <a:spLocks noGrp="1"/>
          </p:cNvSpPr>
          <p:nvPr>
            <p:ph type="sldNum" sz="quarter" idx="12"/>
          </p:nvPr>
        </p:nvSpPr>
        <p:spPr>
          <a:xfrm>
            <a:off x="3121269" y="6445738"/>
            <a:ext cx="2743200" cy="365125"/>
          </a:xfrm>
        </p:spPr>
        <p:txBody>
          <a:bodyPr/>
          <a:lstStyle/>
          <a:p>
            <a:fld id="{14385F30-F5BB-45A0-A756-346F67DA10C3}" type="slidenum">
              <a:rPr lang="en-US" smtClean="0"/>
              <a:t>62</a:t>
            </a:fld>
            <a:endParaRPr lang="en-US" dirty="0"/>
          </a:p>
        </p:txBody>
      </p:sp>
    </p:spTree>
    <p:extLst>
      <p:ext uri="{BB962C8B-B14F-4D97-AF65-F5344CB8AC3E}">
        <p14:creationId xmlns:p14="http://schemas.microsoft.com/office/powerpoint/2010/main" val="42381981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 </a:t>
            </a:r>
            <a:r>
              <a:rPr lang="fr-FR" altLang="fr-FR" sz="2000" b="1" dirty="0">
                <a:solidFill>
                  <a:srgbClr val="009900"/>
                </a:solidFill>
              </a:rPr>
              <a:t>L’algèbre relationnel</a:t>
            </a:r>
          </a:p>
          <a:p>
            <a:pPr algn="l"/>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A26A356D-60BE-DD10-508C-33D8E9EA10B8}"/>
              </a:ext>
            </a:extLst>
          </p:cNvPr>
          <p:cNvSpPr txBox="1">
            <a:spLocks noChangeArrowheads="1"/>
          </p:cNvSpPr>
          <p:nvPr/>
        </p:nvSpPr>
        <p:spPr>
          <a:xfrm>
            <a:off x="2509322" y="1829482"/>
            <a:ext cx="8280400" cy="4608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dirty="0">
                <a:solidFill>
                  <a:srgbClr val="3333CC"/>
                </a:solidFill>
              </a:rPr>
              <a:t>3- Union</a:t>
            </a:r>
          </a:p>
          <a:p>
            <a:pPr marL="609600" indent="-609600">
              <a:lnSpc>
                <a:spcPct val="150000"/>
              </a:lnSpc>
              <a:spcBef>
                <a:spcPct val="0"/>
              </a:spcBef>
              <a:buClrTx/>
              <a:buFontTx/>
              <a:buNone/>
            </a:pPr>
            <a:endParaRPr lang="fr-FR" altLang="fr-FR" sz="16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p:txBody>
      </p:sp>
      <p:sp>
        <p:nvSpPr>
          <p:cNvPr id="4" name="Rectangle 2">
            <a:extLst>
              <a:ext uri="{FF2B5EF4-FFF2-40B4-BE49-F238E27FC236}">
                <a16:creationId xmlns:a16="http://schemas.microsoft.com/office/drawing/2014/main" id="{07232EE7-874A-DEBB-EEE5-412027BC4CEC}"/>
              </a:ext>
            </a:extLst>
          </p:cNvPr>
          <p:cNvSpPr txBox="1">
            <a:spLocks noChangeArrowheads="1"/>
          </p:cNvSpPr>
          <p:nvPr/>
        </p:nvSpPr>
        <p:spPr>
          <a:xfrm>
            <a:off x="2803355" y="2332296"/>
            <a:ext cx="8945563" cy="54578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err="1"/>
              <a:t>Soit</a:t>
            </a:r>
            <a:r>
              <a:rPr lang="en-GB" altLang="en-US" sz="2400" dirty="0"/>
              <a:t> les tables:</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err="1"/>
              <a:t>Etudiant</a:t>
            </a:r>
            <a:r>
              <a:rPr lang="en-GB" altLang="en-US" sz="2400" dirty="0"/>
              <a:t>(NSS, Nom, </a:t>
            </a:r>
            <a:r>
              <a:rPr lang="en-GB" altLang="en-US" sz="2400" dirty="0" err="1"/>
              <a:t>Adresse</a:t>
            </a:r>
            <a:r>
              <a:rPr lang="en-GB" altLang="en-US" sz="2400" dirty="0"/>
              <a:t>) </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err="1"/>
              <a:t>Employé</a:t>
            </a:r>
            <a:r>
              <a:rPr lang="en-GB" altLang="en-US" sz="2400" dirty="0"/>
              <a:t>(NSS, Nom, </a:t>
            </a:r>
            <a:r>
              <a:rPr lang="en-GB" altLang="en-US" sz="2400" dirty="0" err="1"/>
              <a:t>Adresse</a:t>
            </a:r>
            <a:r>
              <a:rPr lang="en-GB" altLang="en-US" sz="2400" dirty="0"/>
              <a:t>) </a:t>
            </a:r>
          </a:p>
          <a:p>
            <a:pPr lvl="1">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400" dirty="0"/>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t>On </a:t>
            </a:r>
            <a:r>
              <a:rPr lang="en-GB" altLang="en-US" sz="2400" dirty="0" err="1"/>
              <a:t>veut</a:t>
            </a:r>
            <a:r>
              <a:rPr lang="en-GB" altLang="en-US" sz="2400" dirty="0"/>
              <a:t> </a:t>
            </a:r>
            <a:r>
              <a:rPr lang="en-GB" altLang="en-US" sz="2400" dirty="0" err="1"/>
              <a:t>avoir</a:t>
            </a:r>
            <a:r>
              <a:rPr lang="en-GB" altLang="en-US" sz="2400" dirty="0"/>
              <a:t> la </a:t>
            </a:r>
            <a:r>
              <a:rPr lang="en-GB" altLang="en-US" sz="2400" dirty="0" err="1"/>
              <a:t>liste</a:t>
            </a:r>
            <a:r>
              <a:rPr lang="en-GB" altLang="en-US" sz="2400" dirty="0"/>
              <a:t> des </a:t>
            </a:r>
            <a:r>
              <a:rPr lang="en-GB" altLang="en-US" sz="2400" dirty="0" err="1"/>
              <a:t>personnes</a:t>
            </a:r>
            <a:r>
              <a:rPr lang="en-GB" altLang="en-US" sz="2400" dirty="0"/>
              <a:t> qui </a:t>
            </a:r>
            <a:r>
              <a:rPr lang="en-GB" altLang="en-US" sz="2400" dirty="0" err="1"/>
              <a:t>accèdent</a:t>
            </a:r>
            <a:r>
              <a:rPr lang="en-GB" altLang="en-US" sz="2400" dirty="0"/>
              <a:t> </a:t>
            </a:r>
            <a:r>
              <a:rPr lang="en-GB" altLang="en-US" sz="2400" dirty="0" err="1"/>
              <a:t>à</a:t>
            </a:r>
            <a:r>
              <a:rPr lang="en-GB" altLang="en-US" sz="2400" dirty="0"/>
              <a:t> </a:t>
            </a:r>
            <a:r>
              <a:rPr lang="en-GB" altLang="en-US" sz="2400" dirty="0" err="1"/>
              <a:t>l’université</a:t>
            </a:r>
            <a:r>
              <a:rPr lang="en-GB" altLang="en-US" sz="2400" dirty="0"/>
              <a:t> (</a:t>
            </a:r>
            <a:r>
              <a:rPr lang="en-GB" altLang="en-US" sz="2400" dirty="0" err="1"/>
              <a:t>étudiants</a:t>
            </a:r>
            <a:r>
              <a:rPr lang="en-GB" altLang="en-US" sz="2400" dirty="0"/>
              <a:t> </a:t>
            </a:r>
            <a:r>
              <a:rPr lang="en-GB" altLang="en-US" sz="2400" dirty="0" err="1"/>
              <a:t>ou</a:t>
            </a:r>
            <a:r>
              <a:rPr lang="en-GB" altLang="en-US" sz="2400" dirty="0"/>
              <a:t> </a:t>
            </a:r>
            <a:r>
              <a:rPr lang="en-GB" altLang="en-US" sz="2400" dirty="0" err="1"/>
              <a:t>employés</a:t>
            </a:r>
            <a:r>
              <a:rPr lang="en-GB" altLang="en-US" sz="2400" dirty="0"/>
              <a:t>) </a:t>
            </a:r>
          </a:p>
          <a:p>
            <a:pPr>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400" dirty="0"/>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t>Union(</a:t>
            </a:r>
            <a:r>
              <a:rPr lang="en-GB" altLang="en-US" sz="2400" dirty="0" err="1"/>
              <a:t>Etudiant</a:t>
            </a:r>
            <a:r>
              <a:rPr lang="en-GB" altLang="en-US" sz="2400" dirty="0"/>
              <a:t>; </a:t>
            </a:r>
            <a:r>
              <a:rPr lang="en-GB" altLang="en-US" sz="2400" dirty="0" err="1"/>
              <a:t>Employé</a:t>
            </a:r>
            <a:r>
              <a:rPr lang="en-GB" altLang="en-US" sz="2400" dirty="0"/>
              <a:t>) </a:t>
            </a:r>
          </a:p>
          <a:p>
            <a:pPr>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400" dirty="0"/>
          </a:p>
        </p:txBody>
      </p:sp>
      <p:sp>
        <p:nvSpPr>
          <p:cNvPr id="6" name="Espace réservé du numéro de diapositive 5">
            <a:extLst>
              <a:ext uri="{FF2B5EF4-FFF2-40B4-BE49-F238E27FC236}">
                <a16:creationId xmlns:a16="http://schemas.microsoft.com/office/drawing/2014/main" id="{8D898C4A-5756-3936-0777-3AC46C928D83}"/>
              </a:ext>
            </a:extLst>
          </p:cNvPr>
          <p:cNvSpPr>
            <a:spLocks noGrp="1"/>
          </p:cNvSpPr>
          <p:nvPr>
            <p:ph type="sldNum" sz="quarter" idx="12"/>
          </p:nvPr>
        </p:nvSpPr>
        <p:spPr>
          <a:xfrm>
            <a:off x="3820886" y="6372644"/>
            <a:ext cx="2743200" cy="365125"/>
          </a:xfrm>
        </p:spPr>
        <p:txBody>
          <a:bodyPr/>
          <a:lstStyle/>
          <a:p>
            <a:fld id="{14385F30-F5BB-45A0-A756-346F67DA10C3}" type="slidenum">
              <a:rPr lang="en-US" smtClean="0"/>
              <a:t>63</a:t>
            </a:fld>
            <a:endParaRPr lang="en-US" dirty="0"/>
          </a:p>
        </p:txBody>
      </p:sp>
    </p:spTree>
    <p:extLst>
      <p:ext uri="{BB962C8B-B14F-4D97-AF65-F5344CB8AC3E}">
        <p14:creationId xmlns:p14="http://schemas.microsoft.com/office/powerpoint/2010/main" val="11702728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 </a:t>
            </a:r>
            <a:r>
              <a:rPr lang="fr-FR" altLang="fr-FR" sz="2000" b="1" dirty="0">
                <a:solidFill>
                  <a:srgbClr val="009900"/>
                </a:solidFill>
              </a:rPr>
              <a:t>L’algèbre relationnel</a:t>
            </a:r>
          </a:p>
          <a:p>
            <a:pPr algn="l"/>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117AB963-BFAB-47E2-06A0-705852E36113}"/>
              </a:ext>
            </a:extLst>
          </p:cNvPr>
          <p:cNvSpPr txBox="1">
            <a:spLocks noChangeArrowheads="1"/>
          </p:cNvSpPr>
          <p:nvPr/>
        </p:nvSpPr>
        <p:spPr>
          <a:xfrm>
            <a:off x="451897" y="1500846"/>
            <a:ext cx="8280400" cy="4608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dirty="0">
                <a:solidFill>
                  <a:srgbClr val="3333CC"/>
                </a:solidFill>
              </a:rPr>
              <a:t>4- Intersection</a:t>
            </a:r>
          </a:p>
          <a:p>
            <a:pPr marL="609600" indent="-609600">
              <a:lnSpc>
                <a:spcPct val="150000"/>
              </a:lnSpc>
              <a:spcBef>
                <a:spcPct val="0"/>
              </a:spcBef>
              <a:buClrTx/>
              <a:buFontTx/>
              <a:buNone/>
            </a:pPr>
            <a:endParaRPr lang="fr-FR" altLang="fr-FR" sz="16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p:txBody>
      </p:sp>
      <p:sp>
        <p:nvSpPr>
          <p:cNvPr id="5" name="Rectangle 2">
            <a:extLst>
              <a:ext uri="{FF2B5EF4-FFF2-40B4-BE49-F238E27FC236}">
                <a16:creationId xmlns:a16="http://schemas.microsoft.com/office/drawing/2014/main" id="{BB09540A-DC55-4DCE-6177-C0F005B7C240}"/>
              </a:ext>
            </a:extLst>
          </p:cNvPr>
          <p:cNvSpPr txBox="1">
            <a:spLocks noChangeArrowheads="1"/>
          </p:cNvSpPr>
          <p:nvPr/>
        </p:nvSpPr>
        <p:spPr>
          <a:xfrm>
            <a:off x="745795" y="1976302"/>
            <a:ext cx="8689282" cy="2159000"/>
          </a:xfrm>
          <a:prstGeom prst="rect">
            <a:avLst/>
          </a:prstGeom>
          <a:solidFill>
            <a:srgbClr val="CCFFCC"/>
          </a:solidFill>
          <a:ln w="9360">
            <a:solidFill>
              <a:srgbClr val="E1E1B7"/>
            </a:solidFill>
            <a:miter lim="800000"/>
            <a:headEnd/>
            <a:tailEnd/>
          </a:ln>
        </p:spPr>
        <p:txBody>
          <a:bodyPr lIns="91440" tIns="45720" rIns="91440" bIns="4572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107950" algn="ctr">
              <a:lnSpc>
                <a:spcPct val="90000"/>
              </a:lnSpc>
              <a:spcBef>
                <a:spcPts val="600"/>
              </a:spcBef>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b="1" dirty="0">
                <a:solidFill>
                  <a:srgbClr val="CC3300"/>
                </a:solidFill>
              </a:rPr>
              <a:t>R = Intersection(R1; R2) </a:t>
            </a:r>
          </a:p>
          <a:p>
            <a:pPr indent="107950" algn="ctr">
              <a:lnSpc>
                <a:spcPct val="90000"/>
              </a:lnSpc>
              <a:spcBef>
                <a:spcPts val="600"/>
              </a:spcBef>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b="1" dirty="0"/>
              <a:t>R </a:t>
            </a:r>
            <a:r>
              <a:rPr lang="en-GB" altLang="en-US" sz="2400" b="1" dirty="0" err="1"/>
              <a:t>contient</a:t>
            </a:r>
            <a:r>
              <a:rPr lang="en-GB" altLang="en-US" sz="2400" b="1" dirty="0"/>
              <a:t> les </a:t>
            </a:r>
            <a:r>
              <a:rPr lang="en-GB" altLang="en-US" sz="2400" b="1" dirty="0" err="1"/>
              <a:t>lignes</a:t>
            </a:r>
            <a:r>
              <a:rPr lang="en-GB" altLang="en-US" sz="2400" b="1" dirty="0"/>
              <a:t> de R1 qui </a:t>
            </a:r>
            <a:r>
              <a:rPr lang="en-GB" altLang="en-US" sz="2400" b="1" dirty="0" err="1"/>
              <a:t>sont</a:t>
            </a:r>
            <a:r>
              <a:rPr lang="en-GB" altLang="en-US" sz="2400" b="1" dirty="0"/>
              <a:t> dans R2</a:t>
            </a:r>
          </a:p>
          <a:p>
            <a:pPr indent="107950" algn="ctr">
              <a:lnSpc>
                <a:spcPct val="90000"/>
              </a:lnSpc>
              <a:spcBef>
                <a:spcPts val="600"/>
              </a:spcBef>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b="1" dirty="0"/>
              <a:t>R1 et R2 </a:t>
            </a:r>
            <a:r>
              <a:rPr lang="en-GB" altLang="en-US" sz="2400" b="1" dirty="0" err="1"/>
              <a:t>doivent</a:t>
            </a:r>
            <a:r>
              <a:rPr lang="en-GB" altLang="en-US" sz="2400" b="1" dirty="0"/>
              <a:t> </a:t>
            </a:r>
            <a:r>
              <a:rPr lang="en-GB" altLang="en-US" sz="2400" b="1" dirty="0" err="1"/>
              <a:t>avoir</a:t>
            </a:r>
            <a:r>
              <a:rPr lang="en-GB" altLang="en-US" sz="2400" b="1" dirty="0"/>
              <a:t> les </a:t>
            </a:r>
            <a:r>
              <a:rPr lang="en-GB" altLang="en-US" sz="2400" b="1" dirty="0" err="1"/>
              <a:t>mêmes</a:t>
            </a:r>
            <a:r>
              <a:rPr lang="en-GB" altLang="en-US" sz="2400" b="1" dirty="0"/>
              <a:t> champs.</a:t>
            </a:r>
          </a:p>
          <a:p>
            <a:pPr indent="107950">
              <a:lnSpc>
                <a:spcPct val="90000"/>
              </a:lnSpc>
              <a:spcBef>
                <a:spcPts val="600"/>
              </a:spcBef>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400" b="1" dirty="0"/>
          </a:p>
          <a:p>
            <a:pPr indent="107950">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b="1" dirty="0"/>
              <a:t>R = R1 </a:t>
            </a:r>
            <a:r>
              <a:rPr lang="en-GB" altLang="en-US" sz="2400" b="1" dirty="0">
                <a:latin typeface="Symbol" pitchFamily="2" charset="2"/>
              </a:rPr>
              <a:t></a:t>
            </a:r>
            <a:r>
              <a:rPr lang="en-GB" altLang="en-US" sz="2400" b="1" dirty="0"/>
              <a:t> R2</a:t>
            </a:r>
          </a:p>
        </p:txBody>
      </p:sp>
      <p:sp>
        <p:nvSpPr>
          <p:cNvPr id="6" name="Oval 3">
            <a:extLst>
              <a:ext uri="{FF2B5EF4-FFF2-40B4-BE49-F238E27FC236}">
                <a16:creationId xmlns:a16="http://schemas.microsoft.com/office/drawing/2014/main" id="{C31E5BC1-BC7D-C391-86F1-74F66527A86D}"/>
              </a:ext>
            </a:extLst>
          </p:cNvPr>
          <p:cNvSpPr>
            <a:spLocks noChangeArrowheads="1"/>
          </p:cNvSpPr>
          <p:nvPr/>
        </p:nvSpPr>
        <p:spPr bwMode="auto">
          <a:xfrm>
            <a:off x="6344136" y="6283190"/>
            <a:ext cx="2817813" cy="512762"/>
          </a:xfrm>
          <a:prstGeom prst="ellipse">
            <a:avLst/>
          </a:prstGeom>
          <a:solidFill>
            <a:srgbClr val="FFFFFF"/>
          </a:solidFill>
          <a:ln w="38160">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7" name="Rectangle 6">
            <a:extLst>
              <a:ext uri="{FF2B5EF4-FFF2-40B4-BE49-F238E27FC236}">
                <a16:creationId xmlns:a16="http://schemas.microsoft.com/office/drawing/2014/main" id="{DFB29F05-3D75-86E1-1540-BE4C7406AF10}"/>
              </a:ext>
            </a:extLst>
          </p:cNvPr>
          <p:cNvSpPr>
            <a:spLocks noChangeArrowheads="1"/>
          </p:cNvSpPr>
          <p:nvPr/>
        </p:nvSpPr>
        <p:spPr bwMode="auto">
          <a:xfrm>
            <a:off x="6344136" y="6180002"/>
            <a:ext cx="2817813" cy="3587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 name="Oval 5">
            <a:extLst>
              <a:ext uri="{FF2B5EF4-FFF2-40B4-BE49-F238E27FC236}">
                <a16:creationId xmlns:a16="http://schemas.microsoft.com/office/drawing/2014/main" id="{E1D2A040-F373-9E3B-578B-467FE37C435E}"/>
              </a:ext>
            </a:extLst>
          </p:cNvPr>
          <p:cNvSpPr>
            <a:spLocks noChangeArrowheads="1"/>
          </p:cNvSpPr>
          <p:nvPr/>
        </p:nvSpPr>
        <p:spPr bwMode="auto">
          <a:xfrm>
            <a:off x="6344136" y="4281352"/>
            <a:ext cx="2817813" cy="257175"/>
          </a:xfrm>
          <a:prstGeom prst="ellipse">
            <a:avLst/>
          </a:prstGeom>
          <a:solidFill>
            <a:srgbClr val="FFFFFF"/>
          </a:solidFill>
          <a:ln w="38160">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9" name="Line 6">
            <a:extLst>
              <a:ext uri="{FF2B5EF4-FFF2-40B4-BE49-F238E27FC236}">
                <a16:creationId xmlns:a16="http://schemas.microsoft.com/office/drawing/2014/main" id="{0303E24F-3B45-A473-276B-09F8D1B6FC4E}"/>
              </a:ext>
            </a:extLst>
          </p:cNvPr>
          <p:cNvSpPr>
            <a:spLocks noChangeShapeType="1"/>
          </p:cNvSpPr>
          <p:nvPr/>
        </p:nvSpPr>
        <p:spPr bwMode="auto">
          <a:xfrm>
            <a:off x="6344136" y="4435340"/>
            <a:ext cx="1588" cy="2103437"/>
          </a:xfrm>
          <a:prstGeom prst="line">
            <a:avLst/>
          </a:prstGeom>
          <a:noFill/>
          <a:ln w="38160">
            <a:solidFill>
              <a:srgbClr val="CC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0" name="Line 7">
            <a:extLst>
              <a:ext uri="{FF2B5EF4-FFF2-40B4-BE49-F238E27FC236}">
                <a16:creationId xmlns:a16="http://schemas.microsoft.com/office/drawing/2014/main" id="{D575D3B5-51AA-D44C-C3A1-F2C954D75EED}"/>
              </a:ext>
            </a:extLst>
          </p:cNvPr>
          <p:cNvSpPr>
            <a:spLocks noChangeShapeType="1"/>
          </p:cNvSpPr>
          <p:nvPr/>
        </p:nvSpPr>
        <p:spPr bwMode="auto">
          <a:xfrm>
            <a:off x="9161949" y="4435340"/>
            <a:ext cx="1587" cy="2103437"/>
          </a:xfrm>
          <a:prstGeom prst="line">
            <a:avLst/>
          </a:prstGeom>
          <a:noFill/>
          <a:ln w="38160">
            <a:solidFill>
              <a:srgbClr val="CC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nvGrpSpPr>
          <p:cNvPr id="11" name="Group 8">
            <a:extLst>
              <a:ext uri="{FF2B5EF4-FFF2-40B4-BE49-F238E27FC236}">
                <a16:creationId xmlns:a16="http://schemas.microsoft.com/office/drawing/2014/main" id="{63EF4ED5-747E-9E96-1E90-653B70490421}"/>
              </a:ext>
            </a:extLst>
          </p:cNvPr>
          <p:cNvGrpSpPr>
            <a:grpSpLocks/>
          </p:cNvGrpSpPr>
          <p:nvPr/>
        </p:nvGrpSpPr>
        <p:grpSpPr bwMode="auto">
          <a:xfrm>
            <a:off x="7106136" y="4662352"/>
            <a:ext cx="1446213" cy="150813"/>
            <a:chOff x="4176" y="2544"/>
            <a:chExt cx="911" cy="95"/>
          </a:xfrm>
        </p:grpSpPr>
        <p:sp>
          <p:nvSpPr>
            <p:cNvPr id="12" name="Rectangle 9">
              <a:extLst>
                <a:ext uri="{FF2B5EF4-FFF2-40B4-BE49-F238E27FC236}">
                  <a16:creationId xmlns:a16="http://schemas.microsoft.com/office/drawing/2014/main" id="{87725BC5-9187-6054-D724-1FB34121144E}"/>
                </a:ext>
              </a:extLst>
            </p:cNvPr>
            <p:cNvSpPr>
              <a:spLocks noChangeArrowheads="1"/>
            </p:cNvSpPr>
            <p:nvPr/>
          </p:nvSpPr>
          <p:spPr bwMode="auto">
            <a:xfrm>
              <a:off x="4176" y="2544"/>
              <a:ext cx="912" cy="96"/>
            </a:xfrm>
            <a:prstGeom prst="rect">
              <a:avLst/>
            </a:prstGeom>
            <a:solidFill>
              <a:srgbClr val="CC33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3" name="Line 10">
              <a:extLst>
                <a:ext uri="{FF2B5EF4-FFF2-40B4-BE49-F238E27FC236}">
                  <a16:creationId xmlns:a16="http://schemas.microsoft.com/office/drawing/2014/main" id="{47017BC3-734E-ACF7-21BF-FDAD45C2973A}"/>
                </a:ext>
              </a:extLst>
            </p:cNvPr>
            <p:cNvSpPr>
              <a:spLocks noChangeShapeType="1"/>
            </p:cNvSpPr>
            <p:nvPr/>
          </p:nvSpPr>
          <p:spPr bwMode="auto">
            <a:xfrm>
              <a:off x="4368" y="254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4" name="Line 11">
              <a:extLst>
                <a:ext uri="{FF2B5EF4-FFF2-40B4-BE49-F238E27FC236}">
                  <a16:creationId xmlns:a16="http://schemas.microsoft.com/office/drawing/2014/main" id="{3587B563-B77A-8A3C-17A5-B7C891C294F2}"/>
                </a:ext>
              </a:extLst>
            </p:cNvPr>
            <p:cNvSpPr>
              <a:spLocks noChangeShapeType="1"/>
            </p:cNvSpPr>
            <p:nvPr/>
          </p:nvSpPr>
          <p:spPr bwMode="auto">
            <a:xfrm>
              <a:off x="4608" y="254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15" name="Group 12">
            <a:extLst>
              <a:ext uri="{FF2B5EF4-FFF2-40B4-BE49-F238E27FC236}">
                <a16:creationId xmlns:a16="http://schemas.microsoft.com/office/drawing/2014/main" id="{8DAB401A-7F09-0064-FA72-4788426CFEC9}"/>
              </a:ext>
            </a:extLst>
          </p:cNvPr>
          <p:cNvGrpSpPr>
            <a:grpSpLocks/>
          </p:cNvGrpSpPr>
          <p:nvPr/>
        </p:nvGrpSpPr>
        <p:grpSpPr bwMode="auto">
          <a:xfrm>
            <a:off x="7106136" y="4814752"/>
            <a:ext cx="1446213" cy="150813"/>
            <a:chOff x="4176" y="2640"/>
            <a:chExt cx="911" cy="95"/>
          </a:xfrm>
        </p:grpSpPr>
        <p:sp>
          <p:nvSpPr>
            <p:cNvPr id="16" name="Rectangle 13">
              <a:extLst>
                <a:ext uri="{FF2B5EF4-FFF2-40B4-BE49-F238E27FC236}">
                  <a16:creationId xmlns:a16="http://schemas.microsoft.com/office/drawing/2014/main" id="{807238AA-C4BE-96E4-1D8F-864D4B91AE16}"/>
                </a:ext>
              </a:extLst>
            </p:cNvPr>
            <p:cNvSpPr>
              <a:spLocks noChangeArrowheads="1"/>
            </p:cNvSpPr>
            <p:nvPr/>
          </p:nvSpPr>
          <p:spPr bwMode="auto">
            <a:xfrm>
              <a:off x="4176" y="2640"/>
              <a:ext cx="912" cy="96"/>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7" name="Line 14">
              <a:extLst>
                <a:ext uri="{FF2B5EF4-FFF2-40B4-BE49-F238E27FC236}">
                  <a16:creationId xmlns:a16="http://schemas.microsoft.com/office/drawing/2014/main" id="{78295496-EACE-B5A6-EEDF-63AFA0C376E4}"/>
                </a:ext>
              </a:extLst>
            </p:cNvPr>
            <p:cNvSpPr>
              <a:spLocks noChangeShapeType="1"/>
            </p:cNvSpPr>
            <p:nvPr/>
          </p:nvSpPr>
          <p:spPr bwMode="auto">
            <a:xfrm>
              <a:off x="4368" y="264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8" name="Line 15">
              <a:extLst>
                <a:ext uri="{FF2B5EF4-FFF2-40B4-BE49-F238E27FC236}">
                  <a16:creationId xmlns:a16="http://schemas.microsoft.com/office/drawing/2014/main" id="{814D3362-CFB8-9037-F70B-3CBFA48F25AE}"/>
                </a:ext>
              </a:extLst>
            </p:cNvPr>
            <p:cNvSpPr>
              <a:spLocks noChangeShapeType="1"/>
            </p:cNvSpPr>
            <p:nvPr/>
          </p:nvSpPr>
          <p:spPr bwMode="auto">
            <a:xfrm>
              <a:off x="4608" y="264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21" name="Group 16">
            <a:extLst>
              <a:ext uri="{FF2B5EF4-FFF2-40B4-BE49-F238E27FC236}">
                <a16:creationId xmlns:a16="http://schemas.microsoft.com/office/drawing/2014/main" id="{F2F74FF4-2365-3BE5-D182-A867C1DCB8CF}"/>
              </a:ext>
            </a:extLst>
          </p:cNvPr>
          <p:cNvGrpSpPr>
            <a:grpSpLocks/>
          </p:cNvGrpSpPr>
          <p:nvPr/>
        </p:nvGrpSpPr>
        <p:grpSpPr bwMode="auto">
          <a:xfrm>
            <a:off x="7106136" y="4967152"/>
            <a:ext cx="1446213" cy="150813"/>
            <a:chOff x="4176" y="2736"/>
            <a:chExt cx="911" cy="95"/>
          </a:xfrm>
        </p:grpSpPr>
        <p:sp>
          <p:nvSpPr>
            <p:cNvPr id="25" name="Rectangle 17">
              <a:extLst>
                <a:ext uri="{FF2B5EF4-FFF2-40B4-BE49-F238E27FC236}">
                  <a16:creationId xmlns:a16="http://schemas.microsoft.com/office/drawing/2014/main" id="{A0B46FD7-F843-94C1-0D53-AF326B380CBA}"/>
                </a:ext>
              </a:extLst>
            </p:cNvPr>
            <p:cNvSpPr>
              <a:spLocks noChangeArrowheads="1"/>
            </p:cNvSpPr>
            <p:nvPr/>
          </p:nvSpPr>
          <p:spPr bwMode="auto">
            <a:xfrm>
              <a:off x="4176" y="2736"/>
              <a:ext cx="912" cy="96"/>
            </a:xfrm>
            <a:prstGeom prst="rect">
              <a:avLst/>
            </a:prstGeom>
            <a:solidFill>
              <a:srgbClr val="0099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27" name="Line 18">
              <a:extLst>
                <a:ext uri="{FF2B5EF4-FFF2-40B4-BE49-F238E27FC236}">
                  <a16:creationId xmlns:a16="http://schemas.microsoft.com/office/drawing/2014/main" id="{F81D9EE8-1E93-95E6-CDFC-2E852966072F}"/>
                </a:ext>
              </a:extLst>
            </p:cNvPr>
            <p:cNvSpPr>
              <a:spLocks noChangeShapeType="1"/>
            </p:cNvSpPr>
            <p:nvPr/>
          </p:nvSpPr>
          <p:spPr bwMode="auto">
            <a:xfrm>
              <a:off x="4368" y="273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30" name="Line 19">
              <a:extLst>
                <a:ext uri="{FF2B5EF4-FFF2-40B4-BE49-F238E27FC236}">
                  <a16:creationId xmlns:a16="http://schemas.microsoft.com/office/drawing/2014/main" id="{3128AED5-1837-23A9-9CFA-49935149FB1B}"/>
                </a:ext>
              </a:extLst>
            </p:cNvPr>
            <p:cNvSpPr>
              <a:spLocks noChangeShapeType="1"/>
            </p:cNvSpPr>
            <p:nvPr/>
          </p:nvSpPr>
          <p:spPr bwMode="auto">
            <a:xfrm>
              <a:off x="4608" y="273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1" name="Group 20">
            <a:extLst>
              <a:ext uri="{FF2B5EF4-FFF2-40B4-BE49-F238E27FC236}">
                <a16:creationId xmlns:a16="http://schemas.microsoft.com/office/drawing/2014/main" id="{11CE2045-1C0B-E545-DD1D-D6A695D6CBFC}"/>
              </a:ext>
            </a:extLst>
          </p:cNvPr>
          <p:cNvGrpSpPr>
            <a:grpSpLocks/>
          </p:cNvGrpSpPr>
          <p:nvPr/>
        </p:nvGrpSpPr>
        <p:grpSpPr bwMode="auto">
          <a:xfrm>
            <a:off x="7106136" y="5119552"/>
            <a:ext cx="1446213" cy="150813"/>
            <a:chOff x="4176" y="2832"/>
            <a:chExt cx="911" cy="95"/>
          </a:xfrm>
        </p:grpSpPr>
        <p:sp>
          <p:nvSpPr>
            <p:cNvPr id="32" name="Rectangle 21">
              <a:extLst>
                <a:ext uri="{FF2B5EF4-FFF2-40B4-BE49-F238E27FC236}">
                  <a16:creationId xmlns:a16="http://schemas.microsoft.com/office/drawing/2014/main" id="{4EED7642-D0D9-C38B-CAD2-D7E2F6F1ED8D}"/>
                </a:ext>
              </a:extLst>
            </p:cNvPr>
            <p:cNvSpPr>
              <a:spLocks noChangeArrowheads="1"/>
            </p:cNvSpPr>
            <p:nvPr/>
          </p:nvSpPr>
          <p:spPr bwMode="auto">
            <a:xfrm>
              <a:off x="4176" y="2832"/>
              <a:ext cx="912" cy="96"/>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33" name="Line 22">
              <a:extLst>
                <a:ext uri="{FF2B5EF4-FFF2-40B4-BE49-F238E27FC236}">
                  <a16:creationId xmlns:a16="http://schemas.microsoft.com/office/drawing/2014/main" id="{D6BE6E8A-726C-052D-17BC-11E55FD10962}"/>
                </a:ext>
              </a:extLst>
            </p:cNvPr>
            <p:cNvSpPr>
              <a:spLocks noChangeShapeType="1"/>
            </p:cNvSpPr>
            <p:nvPr/>
          </p:nvSpPr>
          <p:spPr bwMode="auto">
            <a:xfrm>
              <a:off x="4368" y="283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34" name="Line 23">
              <a:extLst>
                <a:ext uri="{FF2B5EF4-FFF2-40B4-BE49-F238E27FC236}">
                  <a16:creationId xmlns:a16="http://schemas.microsoft.com/office/drawing/2014/main" id="{02FD8856-F822-CCA7-715D-CFBF9D777A39}"/>
                </a:ext>
              </a:extLst>
            </p:cNvPr>
            <p:cNvSpPr>
              <a:spLocks noChangeShapeType="1"/>
            </p:cNvSpPr>
            <p:nvPr/>
          </p:nvSpPr>
          <p:spPr bwMode="auto">
            <a:xfrm>
              <a:off x="4608" y="283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5" name="Group 24">
            <a:extLst>
              <a:ext uri="{FF2B5EF4-FFF2-40B4-BE49-F238E27FC236}">
                <a16:creationId xmlns:a16="http://schemas.microsoft.com/office/drawing/2014/main" id="{934CB5BC-5750-2BE8-1F92-A3A4C568DD9C}"/>
              </a:ext>
            </a:extLst>
          </p:cNvPr>
          <p:cNvGrpSpPr>
            <a:grpSpLocks/>
          </p:cNvGrpSpPr>
          <p:nvPr/>
        </p:nvGrpSpPr>
        <p:grpSpPr bwMode="auto">
          <a:xfrm>
            <a:off x="7106136" y="5271952"/>
            <a:ext cx="1446213" cy="150813"/>
            <a:chOff x="4176" y="2928"/>
            <a:chExt cx="911" cy="95"/>
          </a:xfrm>
        </p:grpSpPr>
        <p:sp>
          <p:nvSpPr>
            <p:cNvPr id="36" name="Rectangle 25">
              <a:extLst>
                <a:ext uri="{FF2B5EF4-FFF2-40B4-BE49-F238E27FC236}">
                  <a16:creationId xmlns:a16="http://schemas.microsoft.com/office/drawing/2014/main" id="{55D9104A-75DE-075F-E84A-57C9729C4FBD}"/>
                </a:ext>
              </a:extLst>
            </p:cNvPr>
            <p:cNvSpPr>
              <a:spLocks noChangeArrowheads="1"/>
            </p:cNvSpPr>
            <p:nvPr/>
          </p:nvSpPr>
          <p:spPr bwMode="auto">
            <a:xfrm>
              <a:off x="4176" y="2928"/>
              <a:ext cx="912" cy="96"/>
            </a:xfrm>
            <a:prstGeom prst="rect">
              <a:avLst/>
            </a:prstGeom>
            <a:solidFill>
              <a:srgbClr val="0066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37" name="Freeform 26">
              <a:extLst>
                <a:ext uri="{FF2B5EF4-FFF2-40B4-BE49-F238E27FC236}">
                  <a16:creationId xmlns:a16="http://schemas.microsoft.com/office/drawing/2014/main" id="{5942FB1F-4A8E-0311-C36C-64DEE385516F}"/>
                </a:ext>
              </a:extLst>
            </p:cNvPr>
            <p:cNvSpPr>
              <a:spLocks noChangeArrowheads="1"/>
            </p:cNvSpPr>
            <p:nvPr/>
          </p:nvSpPr>
          <p:spPr bwMode="auto">
            <a:xfrm>
              <a:off x="4368" y="2928"/>
              <a:ext cx="1" cy="96"/>
            </a:xfrm>
            <a:custGeom>
              <a:avLst/>
              <a:gdLst>
                <a:gd name="T0" fmla="*/ 0 w 1"/>
                <a:gd name="T1" fmla="*/ 0 h 424"/>
                <a:gd name="T2" fmla="*/ 0 w 1"/>
                <a:gd name="T3" fmla="*/ 96 h 424"/>
                <a:gd name="T4" fmla="*/ 0 w 1"/>
                <a:gd name="T5" fmla="*/ 0 h 424"/>
                <a:gd name="T6" fmla="*/ 0 60000 65536"/>
                <a:gd name="T7" fmla="*/ 0 60000 65536"/>
                <a:gd name="T8" fmla="*/ 0 60000 65536"/>
              </a:gdLst>
              <a:ahLst/>
              <a:cxnLst>
                <a:cxn ang="T6">
                  <a:pos x="T0" y="T1"/>
                </a:cxn>
                <a:cxn ang="T7">
                  <a:pos x="T2" y="T3"/>
                </a:cxn>
                <a:cxn ang="T8">
                  <a:pos x="T4" y="T5"/>
                </a:cxn>
              </a:cxnLst>
              <a:rect l="0" t="0" r="r" b="b"/>
              <a:pathLst>
                <a:path w="1" h="424">
                  <a:moveTo>
                    <a:pt x="0" y="0"/>
                  </a:moveTo>
                  <a:lnTo>
                    <a:pt x="0" y="423"/>
                  </a:lnTo>
                  <a:lnTo>
                    <a:pt x="0" y="0"/>
                  </a:lnTo>
                </a:path>
              </a:pathLst>
            </a:custGeom>
            <a:solidFill>
              <a:srgbClr val="0066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38" name="Freeform 27">
              <a:extLst>
                <a:ext uri="{FF2B5EF4-FFF2-40B4-BE49-F238E27FC236}">
                  <a16:creationId xmlns:a16="http://schemas.microsoft.com/office/drawing/2014/main" id="{A84E6D41-E2B6-89D9-CC6E-CA910906C5C0}"/>
                </a:ext>
              </a:extLst>
            </p:cNvPr>
            <p:cNvSpPr>
              <a:spLocks noChangeArrowheads="1"/>
            </p:cNvSpPr>
            <p:nvPr/>
          </p:nvSpPr>
          <p:spPr bwMode="auto">
            <a:xfrm>
              <a:off x="4608" y="2928"/>
              <a:ext cx="1" cy="96"/>
            </a:xfrm>
            <a:custGeom>
              <a:avLst/>
              <a:gdLst>
                <a:gd name="T0" fmla="*/ 0 w 1"/>
                <a:gd name="T1" fmla="*/ 0 h 424"/>
                <a:gd name="T2" fmla="*/ 0 w 1"/>
                <a:gd name="T3" fmla="*/ 96 h 424"/>
                <a:gd name="T4" fmla="*/ 0 w 1"/>
                <a:gd name="T5" fmla="*/ 0 h 424"/>
                <a:gd name="T6" fmla="*/ 0 60000 65536"/>
                <a:gd name="T7" fmla="*/ 0 60000 65536"/>
                <a:gd name="T8" fmla="*/ 0 60000 65536"/>
              </a:gdLst>
              <a:ahLst/>
              <a:cxnLst>
                <a:cxn ang="T6">
                  <a:pos x="T0" y="T1"/>
                </a:cxn>
                <a:cxn ang="T7">
                  <a:pos x="T2" y="T3"/>
                </a:cxn>
                <a:cxn ang="T8">
                  <a:pos x="T4" y="T5"/>
                </a:cxn>
              </a:cxnLst>
              <a:rect l="0" t="0" r="r" b="b"/>
              <a:pathLst>
                <a:path w="1" h="424">
                  <a:moveTo>
                    <a:pt x="0" y="0"/>
                  </a:moveTo>
                  <a:lnTo>
                    <a:pt x="0" y="423"/>
                  </a:lnTo>
                  <a:lnTo>
                    <a:pt x="0" y="0"/>
                  </a:lnTo>
                </a:path>
              </a:pathLst>
            </a:custGeom>
            <a:solidFill>
              <a:srgbClr val="0066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39" name="Group 28">
            <a:extLst>
              <a:ext uri="{FF2B5EF4-FFF2-40B4-BE49-F238E27FC236}">
                <a16:creationId xmlns:a16="http://schemas.microsoft.com/office/drawing/2014/main" id="{A2AC819D-BC2B-0E24-B6DF-12701F2FDD44}"/>
              </a:ext>
            </a:extLst>
          </p:cNvPr>
          <p:cNvGrpSpPr>
            <a:grpSpLocks/>
          </p:cNvGrpSpPr>
          <p:nvPr/>
        </p:nvGrpSpPr>
        <p:grpSpPr bwMode="auto">
          <a:xfrm>
            <a:off x="7106136" y="5576752"/>
            <a:ext cx="1446213" cy="150813"/>
            <a:chOff x="4176" y="3120"/>
            <a:chExt cx="911" cy="95"/>
          </a:xfrm>
        </p:grpSpPr>
        <p:sp>
          <p:nvSpPr>
            <p:cNvPr id="40" name="Rectangle 29">
              <a:extLst>
                <a:ext uri="{FF2B5EF4-FFF2-40B4-BE49-F238E27FC236}">
                  <a16:creationId xmlns:a16="http://schemas.microsoft.com/office/drawing/2014/main" id="{C91DC1ED-6A31-15D8-587F-ABDCD0D10EB6}"/>
                </a:ext>
              </a:extLst>
            </p:cNvPr>
            <p:cNvSpPr>
              <a:spLocks noChangeArrowheads="1"/>
            </p:cNvSpPr>
            <p:nvPr/>
          </p:nvSpPr>
          <p:spPr bwMode="auto">
            <a:xfrm>
              <a:off x="4176" y="3120"/>
              <a:ext cx="912" cy="96"/>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41" name="Line 30">
              <a:extLst>
                <a:ext uri="{FF2B5EF4-FFF2-40B4-BE49-F238E27FC236}">
                  <a16:creationId xmlns:a16="http://schemas.microsoft.com/office/drawing/2014/main" id="{FE9A331A-F629-DDBA-FC9F-7C6B3F851002}"/>
                </a:ext>
              </a:extLst>
            </p:cNvPr>
            <p:cNvSpPr>
              <a:spLocks noChangeShapeType="1"/>
            </p:cNvSpPr>
            <p:nvPr/>
          </p:nvSpPr>
          <p:spPr bwMode="auto">
            <a:xfrm>
              <a:off x="4368" y="312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42" name="Line 31">
              <a:extLst>
                <a:ext uri="{FF2B5EF4-FFF2-40B4-BE49-F238E27FC236}">
                  <a16:creationId xmlns:a16="http://schemas.microsoft.com/office/drawing/2014/main" id="{9D9D62B5-615D-5A89-1AE9-5388FD5F0321}"/>
                </a:ext>
              </a:extLst>
            </p:cNvPr>
            <p:cNvSpPr>
              <a:spLocks noChangeShapeType="1"/>
            </p:cNvSpPr>
            <p:nvPr/>
          </p:nvSpPr>
          <p:spPr bwMode="auto">
            <a:xfrm>
              <a:off x="4608" y="312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43" name="Group 32">
            <a:extLst>
              <a:ext uri="{FF2B5EF4-FFF2-40B4-BE49-F238E27FC236}">
                <a16:creationId xmlns:a16="http://schemas.microsoft.com/office/drawing/2014/main" id="{AFEEFEE6-2A61-8FFF-31F5-C06C2C71C76F}"/>
              </a:ext>
            </a:extLst>
          </p:cNvPr>
          <p:cNvGrpSpPr>
            <a:grpSpLocks/>
          </p:cNvGrpSpPr>
          <p:nvPr/>
        </p:nvGrpSpPr>
        <p:grpSpPr bwMode="auto">
          <a:xfrm>
            <a:off x="7106136" y="5729152"/>
            <a:ext cx="1446213" cy="150813"/>
            <a:chOff x="4176" y="3216"/>
            <a:chExt cx="911" cy="95"/>
          </a:xfrm>
        </p:grpSpPr>
        <p:sp>
          <p:nvSpPr>
            <p:cNvPr id="44" name="Rectangle 33">
              <a:extLst>
                <a:ext uri="{FF2B5EF4-FFF2-40B4-BE49-F238E27FC236}">
                  <a16:creationId xmlns:a16="http://schemas.microsoft.com/office/drawing/2014/main" id="{E61E00B1-BED6-F7C1-8429-794CD6082157}"/>
                </a:ext>
              </a:extLst>
            </p:cNvPr>
            <p:cNvSpPr>
              <a:spLocks noChangeArrowheads="1"/>
            </p:cNvSpPr>
            <p:nvPr/>
          </p:nvSpPr>
          <p:spPr bwMode="auto">
            <a:xfrm>
              <a:off x="4176" y="3216"/>
              <a:ext cx="912" cy="96"/>
            </a:xfrm>
            <a:prstGeom prst="rect">
              <a:avLst/>
            </a:prstGeom>
            <a:solidFill>
              <a:srgbClr val="0099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45" name="Line 34">
              <a:extLst>
                <a:ext uri="{FF2B5EF4-FFF2-40B4-BE49-F238E27FC236}">
                  <a16:creationId xmlns:a16="http://schemas.microsoft.com/office/drawing/2014/main" id="{F50BEBC5-F487-FC9F-2B5F-F734AEDE11B0}"/>
                </a:ext>
              </a:extLst>
            </p:cNvPr>
            <p:cNvSpPr>
              <a:spLocks noChangeShapeType="1"/>
            </p:cNvSpPr>
            <p:nvPr/>
          </p:nvSpPr>
          <p:spPr bwMode="auto">
            <a:xfrm>
              <a:off x="4368" y="321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46" name="Line 35">
              <a:extLst>
                <a:ext uri="{FF2B5EF4-FFF2-40B4-BE49-F238E27FC236}">
                  <a16:creationId xmlns:a16="http://schemas.microsoft.com/office/drawing/2014/main" id="{EE6E6E7E-8DFF-224C-4509-92EC4F45CDF1}"/>
                </a:ext>
              </a:extLst>
            </p:cNvPr>
            <p:cNvSpPr>
              <a:spLocks noChangeShapeType="1"/>
            </p:cNvSpPr>
            <p:nvPr/>
          </p:nvSpPr>
          <p:spPr bwMode="auto">
            <a:xfrm>
              <a:off x="4608" y="321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47" name="Group 36">
            <a:extLst>
              <a:ext uri="{FF2B5EF4-FFF2-40B4-BE49-F238E27FC236}">
                <a16:creationId xmlns:a16="http://schemas.microsoft.com/office/drawing/2014/main" id="{B916FC22-1739-C8E5-3787-06349DFEDF3E}"/>
              </a:ext>
            </a:extLst>
          </p:cNvPr>
          <p:cNvGrpSpPr>
            <a:grpSpLocks/>
          </p:cNvGrpSpPr>
          <p:nvPr/>
        </p:nvGrpSpPr>
        <p:grpSpPr bwMode="auto">
          <a:xfrm>
            <a:off x="7106136" y="6186352"/>
            <a:ext cx="1446213" cy="150813"/>
            <a:chOff x="4176" y="3504"/>
            <a:chExt cx="911" cy="95"/>
          </a:xfrm>
        </p:grpSpPr>
        <p:sp>
          <p:nvSpPr>
            <p:cNvPr id="48" name="Rectangle 37">
              <a:extLst>
                <a:ext uri="{FF2B5EF4-FFF2-40B4-BE49-F238E27FC236}">
                  <a16:creationId xmlns:a16="http://schemas.microsoft.com/office/drawing/2014/main" id="{BDE97C17-2282-017B-39C8-CF16CF4B5997}"/>
                </a:ext>
              </a:extLst>
            </p:cNvPr>
            <p:cNvSpPr>
              <a:spLocks noChangeArrowheads="1"/>
            </p:cNvSpPr>
            <p:nvPr/>
          </p:nvSpPr>
          <p:spPr bwMode="auto">
            <a:xfrm>
              <a:off x="4176" y="3504"/>
              <a:ext cx="912" cy="96"/>
            </a:xfrm>
            <a:prstGeom prst="rect">
              <a:avLst/>
            </a:prstGeom>
            <a:solidFill>
              <a:srgbClr val="00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49" name="Line 38">
              <a:extLst>
                <a:ext uri="{FF2B5EF4-FFF2-40B4-BE49-F238E27FC236}">
                  <a16:creationId xmlns:a16="http://schemas.microsoft.com/office/drawing/2014/main" id="{E4DA0497-5942-F061-2F59-609F6FE2235F}"/>
                </a:ext>
              </a:extLst>
            </p:cNvPr>
            <p:cNvSpPr>
              <a:spLocks noChangeShapeType="1"/>
            </p:cNvSpPr>
            <p:nvPr/>
          </p:nvSpPr>
          <p:spPr bwMode="auto">
            <a:xfrm>
              <a:off x="4368" y="350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50" name="Line 39">
              <a:extLst>
                <a:ext uri="{FF2B5EF4-FFF2-40B4-BE49-F238E27FC236}">
                  <a16:creationId xmlns:a16="http://schemas.microsoft.com/office/drawing/2014/main" id="{58F5E04A-0124-AEC3-CDC5-F59A12446189}"/>
                </a:ext>
              </a:extLst>
            </p:cNvPr>
            <p:cNvSpPr>
              <a:spLocks noChangeShapeType="1"/>
            </p:cNvSpPr>
            <p:nvPr/>
          </p:nvSpPr>
          <p:spPr bwMode="auto">
            <a:xfrm>
              <a:off x="4608" y="350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51" name="Group 40">
            <a:extLst>
              <a:ext uri="{FF2B5EF4-FFF2-40B4-BE49-F238E27FC236}">
                <a16:creationId xmlns:a16="http://schemas.microsoft.com/office/drawing/2014/main" id="{484F0E86-1B10-BBE0-49E8-26BDA95C76FD}"/>
              </a:ext>
            </a:extLst>
          </p:cNvPr>
          <p:cNvGrpSpPr>
            <a:grpSpLocks/>
          </p:cNvGrpSpPr>
          <p:nvPr/>
        </p:nvGrpSpPr>
        <p:grpSpPr bwMode="auto">
          <a:xfrm>
            <a:off x="7106136" y="6338752"/>
            <a:ext cx="1446213" cy="150813"/>
            <a:chOff x="4176" y="3600"/>
            <a:chExt cx="911" cy="95"/>
          </a:xfrm>
        </p:grpSpPr>
        <p:sp>
          <p:nvSpPr>
            <p:cNvPr id="52" name="Rectangle 41">
              <a:extLst>
                <a:ext uri="{FF2B5EF4-FFF2-40B4-BE49-F238E27FC236}">
                  <a16:creationId xmlns:a16="http://schemas.microsoft.com/office/drawing/2014/main" id="{17DAD942-B016-C0A9-756E-427D94BC5D54}"/>
                </a:ext>
              </a:extLst>
            </p:cNvPr>
            <p:cNvSpPr>
              <a:spLocks noChangeArrowheads="1"/>
            </p:cNvSpPr>
            <p:nvPr/>
          </p:nvSpPr>
          <p:spPr bwMode="auto">
            <a:xfrm>
              <a:off x="4176" y="3600"/>
              <a:ext cx="912" cy="96"/>
            </a:xfrm>
            <a:prstGeom prst="rect">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53" name="Line 42">
              <a:extLst>
                <a:ext uri="{FF2B5EF4-FFF2-40B4-BE49-F238E27FC236}">
                  <a16:creationId xmlns:a16="http://schemas.microsoft.com/office/drawing/2014/main" id="{3F32F805-EC8E-32DC-317C-DA25F53FA764}"/>
                </a:ext>
              </a:extLst>
            </p:cNvPr>
            <p:cNvSpPr>
              <a:spLocks noChangeShapeType="1"/>
            </p:cNvSpPr>
            <p:nvPr/>
          </p:nvSpPr>
          <p:spPr bwMode="auto">
            <a:xfrm>
              <a:off x="4368" y="360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54" name="Line 43">
              <a:extLst>
                <a:ext uri="{FF2B5EF4-FFF2-40B4-BE49-F238E27FC236}">
                  <a16:creationId xmlns:a16="http://schemas.microsoft.com/office/drawing/2014/main" id="{BDEF7EEF-E112-FD96-A57E-F22DAED38E33}"/>
                </a:ext>
              </a:extLst>
            </p:cNvPr>
            <p:cNvSpPr>
              <a:spLocks noChangeShapeType="1"/>
            </p:cNvSpPr>
            <p:nvPr/>
          </p:nvSpPr>
          <p:spPr bwMode="auto">
            <a:xfrm>
              <a:off x="4608" y="360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55" name="Group 44">
            <a:extLst>
              <a:ext uri="{FF2B5EF4-FFF2-40B4-BE49-F238E27FC236}">
                <a16:creationId xmlns:a16="http://schemas.microsoft.com/office/drawing/2014/main" id="{55F047FE-82E5-79D2-B20E-3EFFBC6AA9CE}"/>
              </a:ext>
            </a:extLst>
          </p:cNvPr>
          <p:cNvGrpSpPr>
            <a:grpSpLocks/>
          </p:cNvGrpSpPr>
          <p:nvPr/>
        </p:nvGrpSpPr>
        <p:grpSpPr bwMode="auto">
          <a:xfrm>
            <a:off x="7106136" y="6033952"/>
            <a:ext cx="1446213" cy="150813"/>
            <a:chOff x="4176" y="3408"/>
            <a:chExt cx="911" cy="95"/>
          </a:xfrm>
        </p:grpSpPr>
        <p:sp>
          <p:nvSpPr>
            <p:cNvPr id="56" name="Rectangle 45">
              <a:extLst>
                <a:ext uri="{FF2B5EF4-FFF2-40B4-BE49-F238E27FC236}">
                  <a16:creationId xmlns:a16="http://schemas.microsoft.com/office/drawing/2014/main" id="{7051E886-CC93-151A-D27A-C280073E0FCF}"/>
                </a:ext>
              </a:extLst>
            </p:cNvPr>
            <p:cNvSpPr>
              <a:spLocks noChangeArrowheads="1"/>
            </p:cNvSpPr>
            <p:nvPr/>
          </p:nvSpPr>
          <p:spPr bwMode="auto">
            <a:xfrm>
              <a:off x="4176" y="3408"/>
              <a:ext cx="912" cy="96"/>
            </a:xfrm>
            <a:prstGeom prst="rect">
              <a:avLst/>
            </a:prstGeom>
            <a:solidFill>
              <a:srgbClr val="0066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57" name="Line 46">
              <a:extLst>
                <a:ext uri="{FF2B5EF4-FFF2-40B4-BE49-F238E27FC236}">
                  <a16:creationId xmlns:a16="http://schemas.microsoft.com/office/drawing/2014/main" id="{74C4180B-582D-4EFF-6BE4-A887C61094B3}"/>
                </a:ext>
              </a:extLst>
            </p:cNvPr>
            <p:cNvSpPr>
              <a:spLocks noChangeShapeType="1"/>
            </p:cNvSpPr>
            <p:nvPr/>
          </p:nvSpPr>
          <p:spPr bwMode="auto">
            <a:xfrm>
              <a:off x="4368" y="340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58" name="Line 47">
              <a:extLst>
                <a:ext uri="{FF2B5EF4-FFF2-40B4-BE49-F238E27FC236}">
                  <a16:creationId xmlns:a16="http://schemas.microsoft.com/office/drawing/2014/main" id="{637C45EC-982F-6D06-FAD2-E9D90BC43656}"/>
                </a:ext>
              </a:extLst>
            </p:cNvPr>
            <p:cNvSpPr>
              <a:spLocks noChangeShapeType="1"/>
            </p:cNvSpPr>
            <p:nvPr/>
          </p:nvSpPr>
          <p:spPr bwMode="auto">
            <a:xfrm>
              <a:off x="4608" y="340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59" name="Group 48">
            <a:extLst>
              <a:ext uri="{FF2B5EF4-FFF2-40B4-BE49-F238E27FC236}">
                <a16:creationId xmlns:a16="http://schemas.microsoft.com/office/drawing/2014/main" id="{A6C27BD0-A902-C59C-1EB8-45528499B7A2}"/>
              </a:ext>
            </a:extLst>
          </p:cNvPr>
          <p:cNvGrpSpPr>
            <a:grpSpLocks/>
          </p:cNvGrpSpPr>
          <p:nvPr/>
        </p:nvGrpSpPr>
        <p:grpSpPr bwMode="auto">
          <a:xfrm>
            <a:off x="7106136" y="5881552"/>
            <a:ext cx="1446213" cy="150813"/>
            <a:chOff x="4176" y="3312"/>
            <a:chExt cx="911" cy="95"/>
          </a:xfrm>
        </p:grpSpPr>
        <p:sp>
          <p:nvSpPr>
            <p:cNvPr id="60" name="Rectangle 49">
              <a:extLst>
                <a:ext uri="{FF2B5EF4-FFF2-40B4-BE49-F238E27FC236}">
                  <a16:creationId xmlns:a16="http://schemas.microsoft.com/office/drawing/2014/main" id="{0CF07388-96D9-55DE-6EFD-B15F3E7CC7C6}"/>
                </a:ext>
              </a:extLst>
            </p:cNvPr>
            <p:cNvSpPr>
              <a:spLocks noChangeArrowheads="1"/>
            </p:cNvSpPr>
            <p:nvPr/>
          </p:nvSpPr>
          <p:spPr bwMode="auto">
            <a:xfrm>
              <a:off x="4176" y="3312"/>
              <a:ext cx="912" cy="96"/>
            </a:xfrm>
            <a:prstGeom prst="rect">
              <a:avLst/>
            </a:prstGeom>
            <a:solidFill>
              <a:srgbClr val="FFCC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61" name="Line 50">
              <a:extLst>
                <a:ext uri="{FF2B5EF4-FFF2-40B4-BE49-F238E27FC236}">
                  <a16:creationId xmlns:a16="http://schemas.microsoft.com/office/drawing/2014/main" id="{25E7EFDD-F314-523C-94C9-40AE14D52CD5}"/>
                </a:ext>
              </a:extLst>
            </p:cNvPr>
            <p:cNvSpPr>
              <a:spLocks noChangeShapeType="1"/>
            </p:cNvSpPr>
            <p:nvPr/>
          </p:nvSpPr>
          <p:spPr bwMode="auto">
            <a:xfrm>
              <a:off x="4368" y="331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62" name="Line 51">
              <a:extLst>
                <a:ext uri="{FF2B5EF4-FFF2-40B4-BE49-F238E27FC236}">
                  <a16:creationId xmlns:a16="http://schemas.microsoft.com/office/drawing/2014/main" id="{4A9242CE-13EB-69E8-C560-39E9F836D9D8}"/>
                </a:ext>
              </a:extLst>
            </p:cNvPr>
            <p:cNvSpPr>
              <a:spLocks noChangeShapeType="1"/>
            </p:cNvSpPr>
            <p:nvPr/>
          </p:nvSpPr>
          <p:spPr bwMode="auto">
            <a:xfrm>
              <a:off x="4608" y="331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63" name="Group 52">
            <a:extLst>
              <a:ext uri="{FF2B5EF4-FFF2-40B4-BE49-F238E27FC236}">
                <a16:creationId xmlns:a16="http://schemas.microsoft.com/office/drawing/2014/main" id="{0902645E-0F0C-93F1-6B2B-E4C16EAF006B}"/>
              </a:ext>
            </a:extLst>
          </p:cNvPr>
          <p:cNvGrpSpPr>
            <a:grpSpLocks/>
          </p:cNvGrpSpPr>
          <p:nvPr/>
        </p:nvGrpSpPr>
        <p:grpSpPr bwMode="auto">
          <a:xfrm>
            <a:off x="2672249" y="5276715"/>
            <a:ext cx="1446212" cy="150812"/>
            <a:chOff x="1383" y="2931"/>
            <a:chExt cx="911" cy="95"/>
          </a:xfrm>
        </p:grpSpPr>
        <p:sp>
          <p:nvSpPr>
            <p:cNvPr id="64" name="Rectangle 53">
              <a:extLst>
                <a:ext uri="{FF2B5EF4-FFF2-40B4-BE49-F238E27FC236}">
                  <a16:creationId xmlns:a16="http://schemas.microsoft.com/office/drawing/2014/main" id="{16B26466-5275-4EF1-8354-290BC53A1BFF}"/>
                </a:ext>
              </a:extLst>
            </p:cNvPr>
            <p:cNvSpPr>
              <a:spLocks noChangeArrowheads="1"/>
            </p:cNvSpPr>
            <p:nvPr/>
          </p:nvSpPr>
          <p:spPr bwMode="auto">
            <a:xfrm>
              <a:off x="1383" y="2931"/>
              <a:ext cx="912" cy="96"/>
            </a:xfrm>
            <a:prstGeom prst="rect">
              <a:avLst/>
            </a:prstGeom>
            <a:solidFill>
              <a:srgbClr val="0099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65" name="Line 54">
              <a:extLst>
                <a:ext uri="{FF2B5EF4-FFF2-40B4-BE49-F238E27FC236}">
                  <a16:creationId xmlns:a16="http://schemas.microsoft.com/office/drawing/2014/main" id="{F3B26A9B-00D1-FF27-D2C4-AE88A765FE46}"/>
                </a:ext>
              </a:extLst>
            </p:cNvPr>
            <p:cNvSpPr>
              <a:spLocks noChangeShapeType="1"/>
            </p:cNvSpPr>
            <p:nvPr/>
          </p:nvSpPr>
          <p:spPr bwMode="auto">
            <a:xfrm>
              <a:off x="1575" y="2931"/>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66" name="Line 55">
              <a:extLst>
                <a:ext uri="{FF2B5EF4-FFF2-40B4-BE49-F238E27FC236}">
                  <a16:creationId xmlns:a16="http://schemas.microsoft.com/office/drawing/2014/main" id="{99842A75-1C40-3017-95AD-28C79609E912}"/>
                </a:ext>
              </a:extLst>
            </p:cNvPr>
            <p:cNvSpPr>
              <a:spLocks noChangeShapeType="1"/>
            </p:cNvSpPr>
            <p:nvPr/>
          </p:nvSpPr>
          <p:spPr bwMode="auto">
            <a:xfrm>
              <a:off x="1815" y="2931"/>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67" name="Group 56">
            <a:extLst>
              <a:ext uri="{FF2B5EF4-FFF2-40B4-BE49-F238E27FC236}">
                <a16:creationId xmlns:a16="http://schemas.microsoft.com/office/drawing/2014/main" id="{34530308-218F-C5B2-A8AE-446EB7F453EC}"/>
              </a:ext>
            </a:extLst>
          </p:cNvPr>
          <p:cNvGrpSpPr>
            <a:grpSpLocks/>
          </p:cNvGrpSpPr>
          <p:nvPr/>
        </p:nvGrpSpPr>
        <p:grpSpPr bwMode="auto">
          <a:xfrm>
            <a:off x="2672249" y="5421177"/>
            <a:ext cx="1446212" cy="150813"/>
            <a:chOff x="1383" y="3022"/>
            <a:chExt cx="911" cy="95"/>
          </a:xfrm>
        </p:grpSpPr>
        <p:sp>
          <p:nvSpPr>
            <p:cNvPr id="68" name="Rectangle 57">
              <a:extLst>
                <a:ext uri="{FF2B5EF4-FFF2-40B4-BE49-F238E27FC236}">
                  <a16:creationId xmlns:a16="http://schemas.microsoft.com/office/drawing/2014/main" id="{EF18663A-FF38-61BF-2605-40DE659E1983}"/>
                </a:ext>
              </a:extLst>
            </p:cNvPr>
            <p:cNvSpPr>
              <a:spLocks noChangeArrowheads="1"/>
            </p:cNvSpPr>
            <p:nvPr/>
          </p:nvSpPr>
          <p:spPr bwMode="auto">
            <a:xfrm>
              <a:off x="1383" y="3022"/>
              <a:ext cx="912" cy="96"/>
            </a:xfrm>
            <a:prstGeom prst="rect">
              <a:avLst/>
            </a:prstGeom>
            <a:solidFill>
              <a:srgbClr val="0066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69" name="Freeform 58">
              <a:extLst>
                <a:ext uri="{FF2B5EF4-FFF2-40B4-BE49-F238E27FC236}">
                  <a16:creationId xmlns:a16="http://schemas.microsoft.com/office/drawing/2014/main" id="{5D2B4890-CE08-62A0-2256-BC8346CA2875}"/>
                </a:ext>
              </a:extLst>
            </p:cNvPr>
            <p:cNvSpPr>
              <a:spLocks noChangeArrowheads="1"/>
            </p:cNvSpPr>
            <p:nvPr/>
          </p:nvSpPr>
          <p:spPr bwMode="auto">
            <a:xfrm>
              <a:off x="1575" y="3022"/>
              <a:ext cx="1" cy="96"/>
            </a:xfrm>
            <a:custGeom>
              <a:avLst/>
              <a:gdLst>
                <a:gd name="T0" fmla="*/ 0 w 1"/>
                <a:gd name="T1" fmla="*/ 0 h 424"/>
                <a:gd name="T2" fmla="*/ 0 w 1"/>
                <a:gd name="T3" fmla="*/ 96 h 424"/>
                <a:gd name="T4" fmla="*/ 0 w 1"/>
                <a:gd name="T5" fmla="*/ 0 h 424"/>
                <a:gd name="T6" fmla="*/ 0 60000 65536"/>
                <a:gd name="T7" fmla="*/ 0 60000 65536"/>
                <a:gd name="T8" fmla="*/ 0 60000 65536"/>
              </a:gdLst>
              <a:ahLst/>
              <a:cxnLst>
                <a:cxn ang="T6">
                  <a:pos x="T0" y="T1"/>
                </a:cxn>
                <a:cxn ang="T7">
                  <a:pos x="T2" y="T3"/>
                </a:cxn>
                <a:cxn ang="T8">
                  <a:pos x="T4" y="T5"/>
                </a:cxn>
              </a:cxnLst>
              <a:rect l="0" t="0" r="r" b="b"/>
              <a:pathLst>
                <a:path w="1" h="424">
                  <a:moveTo>
                    <a:pt x="0" y="0"/>
                  </a:moveTo>
                  <a:lnTo>
                    <a:pt x="0" y="423"/>
                  </a:lnTo>
                  <a:lnTo>
                    <a:pt x="0" y="0"/>
                  </a:lnTo>
                </a:path>
              </a:pathLst>
            </a:custGeom>
            <a:solidFill>
              <a:srgbClr val="0066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0" name="Freeform 59">
              <a:extLst>
                <a:ext uri="{FF2B5EF4-FFF2-40B4-BE49-F238E27FC236}">
                  <a16:creationId xmlns:a16="http://schemas.microsoft.com/office/drawing/2014/main" id="{A0F6681B-913A-28B8-9929-4146113FE017}"/>
                </a:ext>
              </a:extLst>
            </p:cNvPr>
            <p:cNvSpPr>
              <a:spLocks noChangeArrowheads="1"/>
            </p:cNvSpPr>
            <p:nvPr/>
          </p:nvSpPr>
          <p:spPr bwMode="auto">
            <a:xfrm>
              <a:off x="1815" y="3022"/>
              <a:ext cx="1" cy="96"/>
            </a:xfrm>
            <a:custGeom>
              <a:avLst/>
              <a:gdLst>
                <a:gd name="T0" fmla="*/ 0 w 1"/>
                <a:gd name="T1" fmla="*/ 0 h 424"/>
                <a:gd name="T2" fmla="*/ 0 w 1"/>
                <a:gd name="T3" fmla="*/ 96 h 424"/>
                <a:gd name="T4" fmla="*/ 0 w 1"/>
                <a:gd name="T5" fmla="*/ 0 h 424"/>
                <a:gd name="T6" fmla="*/ 0 60000 65536"/>
                <a:gd name="T7" fmla="*/ 0 60000 65536"/>
                <a:gd name="T8" fmla="*/ 0 60000 65536"/>
              </a:gdLst>
              <a:ahLst/>
              <a:cxnLst>
                <a:cxn ang="T6">
                  <a:pos x="T0" y="T1"/>
                </a:cxn>
                <a:cxn ang="T7">
                  <a:pos x="T2" y="T3"/>
                </a:cxn>
                <a:cxn ang="T8">
                  <a:pos x="T4" y="T5"/>
                </a:cxn>
              </a:cxnLst>
              <a:rect l="0" t="0" r="r" b="b"/>
              <a:pathLst>
                <a:path w="1" h="424">
                  <a:moveTo>
                    <a:pt x="0" y="0"/>
                  </a:moveTo>
                  <a:lnTo>
                    <a:pt x="0" y="423"/>
                  </a:lnTo>
                  <a:lnTo>
                    <a:pt x="0" y="0"/>
                  </a:lnTo>
                </a:path>
              </a:pathLst>
            </a:custGeom>
            <a:solidFill>
              <a:srgbClr val="0066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sp>
        <p:nvSpPr>
          <p:cNvPr id="71" name="Text Box 60">
            <a:extLst>
              <a:ext uri="{FF2B5EF4-FFF2-40B4-BE49-F238E27FC236}">
                <a16:creationId xmlns:a16="http://schemas.microsoft.com/office/drawing/2014/main" id="{A9E737CD-543A-4BEE-2C34-7FCC94777D26}"/>
              </a:ext>
            </a:extLst>
          </p:cNvPr>
          <p:cNvSpPr txBox="1">
            <a:spLocks noChangeArrowheads="1"/>
          </p:cNvSpPr>
          <p:nvPr/>
        </p:nvSpPr>
        <p:spPr bwMode="auto">
          <a:xfrm>
            <a:off x="6572736" y="4586152"/>
            <a:ext cx="6858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1125"/>
              </a:spcBef>
            </a:pPr>
            <a:r>
              <a:rPr lang="en-GB" altLang="en-US" sz="1800">
                <a:solidFill>
                  <a:srgbClr val="000000"/>
                </a:solidFill>
              </a:rPr>
              <a:t>R1</a:t>
            </a:r>
          </a:p>
        </p:txBody>
      </p:sp>
      <p:sp>
        <p:nvSpPr>
          <p:cNvPr id="72" name="Text Box 61">
            <a:extLst>
              <a:ext uri="{FF2B5EF4-FFF2-40B4-BE49-F238E27FC236}">
                <a16:creationId xmlns:a16="http://schemas.microsoft.com/office/drawing/2014/main" id="{8A3BD33C-F9B6-F962-4744-7FC870AD128E}"/>
              </a:ext>
            </a:extLst>
          </p:cNvPr>
          <p:cNvSpPr txBox="1">
            <a:spLocks noChangeArrowheads="1"/>
          </p:cNvSpPr>
          <p:nvPr/>
        </p:nvSpPr>
        <p:spPr bwMode="auto">
          <a:xfrm>
            <a:off x="6648936" y="5500552"/>
            <a:ext cx="6858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1125"/>
              </a:spcBef>
            </a:pPr>
            <a:r>
              <a:rPr lang="en-GB" altLang="en-US" sz="1800">
                <a:solidFill>
                  <a:srgbClr val="000000"/>
                </a:solidFill>
              </a:rPr>
              <a:t>R2</a:t>
            </a:r>
          </a:p>
        </p:txBody>
      </p:sp>
      <p:sp>
        <p:nvSpPr>
          <p:cNvPr id="73" name="Freeform 62">
            <a:extLst>
              <a:ext uri="{FF2B5EF4-FFF2-40B4-BE49-F238E27FC236}">
                <a16:creationId xmlns:a16="http://schemas.microsoft.com/office/drawing/2014/main" id="{66F8FFBD-E947-FD84-8987-3BB4EF4352C1}"/>
              </a:ext>
            </a:extLst>
          </p:cNvPr>
          <p:cNvSpPr>
            <a:spLocks/>
          </p:cNvSpPr>
          <p:nvPr/>
        </p:nvSpPr>
        <p:spPr bwMode="auto">
          <a:xfrm>
            <a:off x="4286736" y="5195752"/>
            <a:ext cx="2743200" cy="546100"/>
          </a:xfrm>
          <a:custGeom>
            <a:avLst/>
            <a:gdLst>
              <a:gd name="T0" fmla="*/ 2743200 w 1728"/>
              <a:gd name="T1" fmla="*/ 0 h 344"/>
              <a:gd name="T2" fmla="*/ 914400 w 1728"/>
              <a:gd name="T3" fmla="*/ 457200 h 344"/>
              <a:gd name="T4" fmla="*/ 0 w 1728"/>
              <a:gd name="T5" fmla="*/ 533400 h 344"/>
              <a:gd name="T6" fmla="*/ 0 60000 65536"/>
              <a:gd name="T7" fmla="*/ 0 60000 65536"/>
              <a:gd name="T8" fmla="*/ 0 60000 65536"/>
            </a:gdLst>
            <a:ahLst/>
            <a:cxnLst>
              <a:cxn ang="T6">
                <a:pos x="T0" y="T1"/>
              </a:cxn>
              <a:cxn ang="T7">
                <a:pos x="T2" y="T3"/>
              </a:cxn>
              <a:cxn ang="T8">
                <a:pos x="T4" y="T5"/>
              </a:cxn>
            </a:cxnLst>
            <a:rect l="0" t="0" r="r" b="b"/>
            <a:pathLst>
              <a:path w="1728" h="344">
                <a:moveTo>
                  <a:pt x="1728" y="0"/>
                </a:moveTo>
                <a:cubicBezTo>
                  <a:pt x="1296" y="116"/>
                  <a:pt x="864" y="232"/>
                  <a:pt x="576" y="288"/>
                </a:cubicBezTo>
                <a:cubicBezTo>
                  <a:pt x="288" y="344"/>
                  <a:pt x="96" y="328"/>
                  <a:pt x="0" y="336"/>
                </a:cubicBezTo>
              </a:path>
            </a:pathLst>
          </a:custGeom>
          <a:noFill/>
          <a:ln w="57240">
            <a:solidFill>
              <a:srgbClr val="5490A8"/>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4" name="Freeform 63">
            <a:extLst>
              <a:ext uri="{FF2B5EF4-FFF2-40B4-BE49-F238E27FC236}">
                <a16:creationId xmlns:a16="http://schemas.microsoft.com/office/drawing/2014/main" id="{CA36316E-F70C-3352-C3E3-567A769636C7}"/>
              </a:ext>
            </a:extLst>
          </p:cNvPr>
          <p:cNvSpPr>
            <a:spLocks noChangeArrowheads="1"/>
          </p:cNvSpPr>
          <p:nvPr/>
        </p:nvSpPr>
        <p:spPr bwMode="auto">
          <a:xfrm>
            <a:off x="5124936" y="5652952"/>
            <a:ext cx="1828800" cy="533400"/>
          </a:xfrm>
          <a:custGeom>
            <a:avLst/>
            <a:gdLst>
              <a:gd name="T0" fmla="*/ 1828800 w 1152"/>
              <a:gd name="T1" fmla="*/ 533400 h 336"/>
              <a:gd name="T2" fmla="*/ 1295400 w 1152"/>
              <a:gd name="T3" fmla="*/ 228600 h 336"/>
              <a:gd name="T4" fmla="*/ 533400 w 1152"/>
              <a:gd name="T5" fmla="*/ 76200 h 336"/>
              <a:gd name="T6" fmla="*/ 0 w 1152"/>
              <a:gd name="T7" fmla="*/ 0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2" h="336">
                <a:moveTo>
                  <a:pt x="1152" y="336"/>
                </a:moveTo>
                <a:cubicBezTo>
                  <a:pt x="1052" y="264"/>
                  <a:pt x="952" y="192"/>
                  <a:pt x="816" y="144"/>
                </a:cubicBezTo>
                <a:cubicBezTo>
                  <a:pt x="680" y="96"/>
                  <a:pt x="472" y="72"/>
                  <a:pt x="336" y="48"/>
                </a:cubicBezTo>
                <a:cubicBezTo>
                  <a:pt x="200" y="24"/>
                  <a:pt x="100" y="12"/>
                  <a:pt x="0" y="0"/>
                </a:cubicBezTo>
              </a:path>
            </a:pathLst>
          </a:custGeom>
          <a:noFill/>
          <a:ln w="57240">
            <a:solidFill>
              <a:srgbClr val="5490A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5" name="Text Box 64">
            <a:extLst>
              <a:ext uri="{FF2B5EF4-FFF2-40B4-BE49-F238E27FC236}">
                <a16:creationId xmlns:a16="http://schemas.microsoft.com/office/drawing/2014/main" id="{D9B18F76-D226-653F-3C35-9691403A9EFA}"/>
              </a:ext>
            </a:extLst>
          </p:cNvPr>
          <p:cNvSpPr txBox="1">
            <a:spLocks noChangeArrowheads="1"/>
          </p:cNvSpPr>
          <p:nvPr/>
        </p:nvSpPr>
        <p:spPr bwMode="auto">
          <a:xfrm>
            <a:off x="2229336" y="4814752"/>
            <a:ext cx="4572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1500"/>
              </a:spcBef>
            </a:pPr>
            <a:r>
              <a:rPr lang="en-GB" altLang="en-US">
                <a:solidFill>
                  <a:srgbClr val="000000"/>
                </a:solidFill>
              </a:rPr>
              <a:t>R</a:t>
            </a:r>
          </a:p>
        </p:txBody>
      </p:sp>
      <p:sp>
        <p:nvSpPr>
          <p:cNvPr id="77" name="Espace réservé du numéro de diapositive 76">
            <a:extLst>
              <a:ext uri="{FF2B5EF4-FFF2-40B4-BE49-F238E27FC236}">
                <a16:creationId xmlns:a16="http://schemas.microsoft.com/office/drawing/2014/main" id="{3823D811-A627-EBC9-D504-F02EEF141FFF}"/>
              </a:ext>
            </a:extLst>
          </p:cNvPr>
          <p:cNvSpPr>
            <a:spLocks noGrp="1"/>
          </p:cNvSpPr>
          <p:nvPr>
            <p:ph type="sldNum" sz="quarter" idx="12"/>
          </p:nvPr>
        </p:nvSpPr>
        <p:spPr>
          <a:xfrm>
            <a:off x="3221524" y="6423208"/>
            <a:ext cx="2743200" cy="365125"/>
          </a:xfrm>
        </p:spPr>
        <p:txBody>
          <a:bodyPr/>
          <a:lstStyle/>
          <a:p>
            <a:fld id="{14385F30-F5BB-45A0-A756-346F67DA10C3}" type="slidenum">
              <a:rPr lang="en-US" smtClean="0"/>
              <a:t>64</a:t>
            </a:fld>
            <a:endParaRPr lang="en-US" dirty="0"/>
          </a:p>
        </p:txBody>
      </p:sp>
    </p:spTree>
    <p:extLst>
      <p:ext uri="{BB962C8B-B14F-4D97-AF65-F5344CB8AC3E}">
        <p14:creationId xmlns:p14="http://schemas.microsoft.com/office/powerpoint/2010/main" val="21364798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 </a:t>
            </a:r>
            <a:r>
              <a:rPr lang="fr-FR" altLang="fr-FR" sz="2000" b="1" dirty="0">
                <a:solidFill>
                  <a:srgbClr val="009900"/>
                </a:solidFill>
              </a:rPr>
              <a:t>L’algèbre relationnel</a:t>
            </a:r>
          </a:p>
          <a:p>
            <a:pPr algn="l"/>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9E20583E-B741-F49F-6901-E70BFC3EF912}"/>
              </a:ext>
            </a:extLst>
          </p:cNvPr>
          <p:cNvSpPr txBox="1">
            <a:spLocks noChangeArrowheads="1"/>
          </p:cNvSpPr>
          <p:nvPr/>
        </p:nvSpPr>
        <p:spPr>
          <a:xfrm>
            <a:off x="2294653" y="1697443"/>
            <a:ext cx="8280400" cy="4608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dirty="0">
                <a:solidFill>
                  <a:srgbClr val="3333CC"/>
                </a:solidFill>
              </a:rPr>
              <a:t>4- Intersection</a:t>
            </a:r>
          </a:p>
          <a:p>
            <a:pPr marL="609600" indent="-609600">
              <a:lnSpc>
                <a:spcPct val="150000"/>
              </a:lnSpc>
              <a:spcBef>
                <a:spcPct val="0"/>
              </a:spcBef>
              <a:buClrTx/>
              <a:buFontTx/>
              <a:buNone/>
            </a:pPr>
            <a:endParaRPr lang="fr-FR" altLang="fr-FR" sz="16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p:txBody>
      </p:sp>
      <p:sp>
        <p:nvSpPr>
          <p:cNvPr id="4" name="Rectangle 2">
            <a:extLst>
              <a:ext uri="{FF2B5EF4-FFF2-40B4-BE49-F238E27FC236}">
                <a16:creationId xmlns:a16="http://schemas.microsoft.com/office/drawing/2014/main" id="{33671364-04E0-B712-D238-D9DCDA3EA4C8}"/>
              </a:ext>
            </a:extLst>
          </p:cNvPr>
          <p:cNvSpPr txBox="1">
            <a:spLocks noChangeArrowheads="1"/>
          </p:cNvSpPr>
          <p:nvPr/>
        </p:nvSpPr>
        <p:spPr bwMode="auto">
          <a:xfrm>
            <a:off x="2663108" y="2391701"/>
            <a:ext cx="8945563" cy="4485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1313" indent="-341313" algn="l" defTabSz="449263" rtl="0" eaLnBrk="0" fontAlgn="base" hangingPunct="0">
              <a:lnSpc>
                <a:spcPct val="93000"/>
              </a:lnSpc>
              <a:spcBef>
                <a:spcPts val="800"/>
              </a:spcBef>
              <a:spcAft>
                <a:spcPct val="0"/>
              </a:spcAft>
              <a:buClr>
                <a:srgbClr val="0099CC"/>
              </a:buClr>
              <a:buSzPct val="80000"/>
              <a:buFont typeface="Wingdings" pitchFamily="2" charset="2"/>
              <a:buChar char=""/>
              <a:defRPr sz="3200" kern="1200">
                <a:solidFill>
                  <a:srgbClr val="000000"/>
                </a:solidFill>
                <a:latin typeface="+mn-lt"/>
                <a:ea typeface="+mn-ea"/>
                <a:cs typeface="+mn-cs"/>
              </a:defRPr>
            </a:lvl1pPr>
            <a:lvl2pPr marL="741363" indent="-284163" algn="l" defTabSz="449263" rtl="0" eaLnBrk="0" fontAlgn="base" hangingPunct="0">
              <a:lnSpc>
                <a:spcPct val="93000"/>
              </a:lnSpc>
              <a:spcBef>
                <a:spcPts val="700"/>
              </a:spcBef>
              <a:spcAft>
                <a:spcPct val="0"/>
              </a:spcAft>
              <a:buClr>
                <a:srgbClr val="000000"/>
              </a:buClr>
              <a:buSzPct val="100000"/>
              <a:buFont typeface="Arial" panose="020B0604020202020204" pitchFamily="34" charset="0"/>
              <a:buChar char="–"/>
              <a:defRPr sz="2800" kern="1200">
                <a:solidFill>
                  <a:srgbClr val="000000"/>
                </a:solidFill>
                <a:latin typeface="+mn-lt"/>
                <a:ea typeface="+mn-ea"/>
                <a:cs typeface="+mn-cs"/>
              </a:defRPr>
            </a:lvl2pPr>
            <a:lvl3pPr marL="1143000" indent="-228600" algn="l" defTabSz="449263" rtl="0" eaLnBrk="0" fontAlgn="base" hangingPunct="0">
              <a:lnSpc>
                <a:spcPct val="93000"/>
              </a:lnSpc>
              <a:spcBef>
                <a:spcPts val="600"/>
              </a:spcBef>
              <a:spcAft>
                <a:spcPct val="0"/>
              </a:spcAft>
              <a:buClr>
                <a:srgbClr val="000000"/>
              </a:buClr>
              <a:buSzPct val="100000"/>
              <a:buFont typeface="Arial" panose="020B0604020202020204" pitchFamily="34" charset="0"/>
              <a:buChar char="•"/>
              <a:defRPr sz="2400" kern="1200">
                <a:solidFill>
                  <a:srgbClr val="000000"/>
                </a:solidFill>
                <a:latin typeface="+mn-lt"/>
                <a:ea typeface="+mn-ea"/>
                <a:cs typeface="+mn-cs"/>
              </a:defRPr>
            </a:lvl3pPr>
            <a:lvl4pPr marL="1600200" indent="-228600" algn="l" defTabSz="449263" rtl="0" eaLnBrk="0" fontAlgn="base" hangingPunct="0">
              <a:lnSpc>
                <a:spcPct val="93000"/>
              </a:lnSpc>
              <a:spcBef>
                <a:spcPts val="500"/>
              </a:spcBef>
              <a:spcAft>
                <a:spcPct val="0"/>
              </a:spcAft>
              <a:buClr>
                <a:srgbClr val="000000"/>
              </a:buClr>
              <a:buSzPct val="100000"/>
              <a:buFont typeface="Arial" panose="020B0604020202020204" pitchFamily="34" charset="0"/>
              <a:buChar char="–"/>
              <a:defRPr sz="2000" kern="1200">
                <a:solidFill>
                  <a:srgbClr val="000000"/>
                </a:solidFill>
                <a:latin typeface="+mn-lt"/>
                <a:ea typeface="+mn-ea"/>
                <a:cs typeface="+mn-cs"/>
              </a:defRPr>
            </a:lvl4pPr>
            <a:lvl5pPr marL="2057400" indent="-228600" algn="l" defTabSz="449263" rtl="0" eaLnBrk="0" fontAlgn="base" hangingPunct="0">
              <a:lnSpc>
                <a:spcPct val="93000"/>
              </a:lnSpc>
              <a:spcBef>
                <a:spcPts val="500"/>
              </a:spcBef>
              <a:spcAft>
                <a:spcPct val="0"/>
              </a:spcAft>
              <a:buClr>
                <a:srgbClr val="000000"/>
              </a:buClr>
              <a:buSzPct val="100000"/>
              <a:buFont typeface="Arial" panose="020B0604020202020204" pitchFamily="34" charset="0"/>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1313" marR="0" lvl="0" indent="-341313" algn="l" defTabSz="449263" rtl="0" eaLnBrk="1" fontAlgn="base" latinLnBrk="0" hangingPunct="1">
              <a:lnSpc>
                <a:spcPct val="100000"/>
              </a:lnSpc>
              <a:spcBef>
                <a:spcPts val="800"/>
              </a:spcBef>
              <a:spcAft>
                <a:spcPct val="0"/>
              </a:spcAft>
              <a:buClr>
                <a:srgbClr val="0099CC"/>
              </a:buClr>
              <a:buSzPct val="8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Soit</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les tables:</a:t>
            </a:r>
          </a:p>
          <a:p>
            <a:pPr marL="741363" marR="0" lvl="1" indent="-284163" algn="l" defTabSz="449263" rtl="0" eaLnBrk="1" fontAlgn="base" latinLnBrk="0" hangingPunct="1">
              <a:lnSpc>
                <a:spcPct val="100000"/>
              </a:lnSpc>
              <a:spcBef>
                <a:spcPts val="700"/>
              </a:spcBef>
              <a:spcAft>
                <a:spcPct val="0"/>
              </a:spcAft>
              <a:buClr>
                <a:srgbClr val="000000"/>
              </a:buClr>
              <a:buSzPct val="10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Etudiant</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(NSS, Nom,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Adresse</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a:t>
            </a:r>
          </a:p>
          <a:p>
            <a:pPr marL="741363" marR="0" lvl="1" indent="-284163" algn="l" defTabSz="449263" rtl="0" eaLnBrk="1" fontAlgn="base" latinLnBrk="0" hangingPunct="1">
              <a:lnSpc>
                <a:spcPct val="100000"/>
              </a:lnSpc>
              <a:spcBef>
                <a:spcPts val="700"/>
              </a:spcBef>
              <a:spcAft>
                <a:spcPct val="0"/>
              </a:spcAft>
              <a:buClr>
                <a:srgbClr val="000000"/>
              </a:buClr>
              <a:buSzPct val="10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Employé</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(NSS, Nom,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Adresse</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a:t>
            </a:r>
          </a:p>
          <a:p>
            <a:pPr marL="741363" marR="0" lvl="1" indent="-284163" algn="l" defTabSz="449263" rtl="0" eaLnBrk="1" fontAlgn="base" latinLnBrk="0" hangingPunct="1">
              <a:lnSpc>
                <a:spcPct val="100000"/>
              </a:lnSpc>
              <a:spcBef>
                <a:spcPts val="700"/>
              </a:spcBef>
              <a:spcAft>
                <a:spcPct val="0"/>
              </a:spcAft>
              <a:buClr>
                <a:srgbClr val="000000"/>
              </a:buClr>
              <a:buSzPct val="100000"/>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kumimoji="0" lang="en-GB" altLang="en-US" sz="2400" b="0" i="0" u="none" strike="noStrike" kern="1200" cap="none" spc="0" normalizeH="0" baseline="0" noProof="0" dirty="0">
              <a:ln>
                <a:noFill/>
              </a:ln>
              <a:solidFill>
                <a:srgbClr val="000000"/>
              </a:solidFill>
              <a:effectLst/>
              <a:uLnTx/>
              <a:uFillTx/>
              <a:latin typeface="Arial"/>
              <a:ea typeface="+mn-ea"/>
              <a:cs typeface="+mn-cs"/>
            </a:endParaRPr>
          </a:p>
          <a:p>
            <a:pPr marL="341313" marR="0" lvl="0" indent="-341313" algn="l" defTabSz="449263" rtl="0" eaLnBrk="1" fontAlgn="base" latinLnBrk="0" hangingPunct="1">
              <a:lnSpc>
                <a:spcPct val="100000"/>
              </a:lnSpc>
              <a:spcBef>
                <a:spcPts val="800"/>
              </a:spcBef>
              <a:spcAft>
                <a:spcPct val="0"/>
              </a:spcAft>
              <a:buClr>
                <a:srgbClr val="0099CC"/>
              </a:buClr>
              <a:buSzPct val="8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On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veut</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avoir</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la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liste</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des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personnes</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qui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sont</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en</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même</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temps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étudiantes</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et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employées</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à</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l’université</a:t>
            </a:r>
            <a:endParaRPr kumimoji="0" lang="en-GB" altLang="en-US" sz="2400" b="0" i="0" u="none" strike="noStrike" kern="1200" cap="none" spc="0" normalizeH="0" baseline="0" noProof="0" dirty="0">
              <a:ln>
                <a:noFill/>
              </a:ln>
              <a:solidFill>
                <a:srgbClr val="000000"/>
              </a:solidFill>
              <a:effectLst/>
              <a:uLnTx/>
              <a:uFillTx/>
              <a:latin typeface="Arial"/>
              <a:ea typeface="+mn-ea"/>
              <a:cs typeface="+mn-cs"/>
            </a:endParaRPr>
          </a:p>
          <a:p>
            <a:pPr marL="341313" marR="0" lvl="0" indent="-341313" algn="l" defTabSz="449263" rtl="0" eaLnBrk="1" fontAlgn="base" latinLnBrk="0" hangingPunct="1">
              <a:lnSpc>
                <a:spcPct val="100000"/>
              </a:lnSpc>
              <a:spcBef>
                <a:spcPts val="800"/>
              </a:spcBef>
              <a:spcAft>
                <a:spcPct val="0"/>
              </a:spcAft>
              <a:buClr>
                <a:srgbClr val="0099CC"/>
              </a:buClr>
              <a:buSzPct val="80000"/>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kumimoji="0" lang="en-GB" altLang="en-US" sz="2400" b="0" i="0" u="none" strike="noStrike" kern="1200" cap="none" spc="0" normalizeH="0" baseline="0" noProof="0" dirty="0">
              <a:ln>
                <a:noFill/>
              </a:ln>
              <a:solidFill>
                <a:srgbClr val="000000"/>
              </a:solidFill>
              <a:effectLst/>
              <a:uLnTx/>
              <a:uFillTx/>
              <a:latin typeface="Arial"/>
              <a:ea typeface="+mn-ea"/>
              <a:cs typeface="+mn-cs"/>
            </a:endParaRPr>
          </a:p>
          <a:p>
            <a:pPr marL="341313" marR="0" lvl="0" indent="-341313" algn="l" defTabSz="449263" rtl="0" eaLnBrk="1" fontAlgn="base" latinLnBrk="0" hangingPunct="1">
              <a:lnSpc>
                <a:spcPct val="100000"/>
              </a:lnSpc>
              <a:spcBef>
                <a:spcPts val="800"/>
              </a:spcBef>
              <a:spcAft>
                <a:spcPct val="0"/>
              </a:spcAft>
              <a:buClr>
                <a:srgbClr val="0099CC"/>
              </a:buClr>
              <a:buSzPct val="8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Intersection(</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Etudiant</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Employé</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a:t>
            </a:r>
          </a:p>
          <a:p>
            <a:pPr marL="341313" marR="0" lvl="0" indent="-341313" algn="l" defTabSz="449263" rtl="0" eaLnBrk="1" fontAlgn="base" latinLnBrk="0" hangingPunct="1">
              <a:lnSpc>
                <a:spcPct val="100000"/>
              </a:lnSpc>
              <a:spcBef>
                <a:spcPts val="800"/>
              </a:spcBef>
              <a:spcAft>
                <a:spcPct val="0"/>
              </a:spcAft>
              <a:buClr>
                <a:srgbClr val="0099CC"/>
              </a:buClr>
              <a:buSzPct val="80000"/>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kumimoji="0" lang="en-GB" alt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Espace réservé du numéro de diapositive 5">
            <a:extLst>
              <a:ext uri="{FF2B5EF4-FFF2-40B4-BE49-F238E27FC236}">
                <a16:creationId xmlns:a16="http://schemas.microsoft.com/office/drawing/2014/main" id="{C6D63AD6-07A2-ECDE-F729-DCBC9E888E96}"/>
              </a:ext>
            </a:extLst>
          </p:cNvPr>
          <p:cNvSpPr>
            <a:spLocks noGrp="1"/>
          </p:cNvSpPr>
          <p:nvPr>
            <p:ph type="sldNum" sz="quarter" idx="12"/>
          </p:nvPr>
        </p:nvSpPr>
        <p:spPr>
          <a:xfrm>
            <a:off x="4375942" y="6339071"/>
            <a:ext cx="2743200" cy="365125"/>
          </a:xfrm>
        </p:spPr>
        <p:txBody>
          <a:bodyPr/>
          <a:lstStyle/>
          <a:p>
            <a:pPr algn="ctr"/>
            <a:fld id="{14385F30-F5BB-45A0-A756-346F67DA10C3}" type="slidenum">
              <a:rPr lang="en-US" smtClean="0"/>
              <a:pPr algn="ctr"/>
              <a:t>65</a:t>
            </a:fld>
            <a:endParaRPr lang="en-US" dirty="0"/>
          </a:p>
        </p:txBody>
      </p:sp>
    </p:spTree>
    <p:extLst>
      <p:ext uri="{BB962C8B-B14F-4D97-AF65-F5344CB8AC3E}">
        <p14:creationId xmlns:p14="http://schemas.microsoft.com/office/powerpoint/2010/main" val="9946816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 </a:t>
            </a:r>
            <a:r>
              <a:rPr lang="fr-FR" altLang="fr-FR" sz="2000" b="1" dirty="0">
                <a:solidFill>
                  <a:srgbClr val="009900"/>
                </a:solidFill>
              </a:rPr>
              <a:t>L’algèbre relationnel</a:t>
            </a:r>
          </a:p>
          <a:p>
            <a:pPr algn="l"/>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973E14B9-1372-A0EB-276D-4982303A6B32}"/>
              </a:ext>
            </a:extLst>
          </p:cNvPr>
          <p:cNvSpPr txBox="1">
            <a:spLocks noChangeArrowheads="1"/>
          </p:cNvSpPr>
          <p:nvPr/>
        </p:nvSpPr>
        <p:spPr>
          <a:xfrm>
            <a:off x="546889" y="1386736"/>
            <a:ext cx="8280400" cy="4608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dirty="0">
                <a:solidFill>
                  <a:srgbClr val="3333CC"/>
                </a:solidFill>
              </a:rPr>
              <a:t>5- Différence</a:t>
            </a:r>
          </a:p>
          <a:p>
            <a:pPr marL="609600" indent="-609600">
              <a:lnSpc>
                <a:spcPct val="150000"/>
              </a:lnSpc>
              <a:spcBef>
                <a:spcPct val="0"/>
              </a:spcBef>
              <a:buClrTx/>
              <a:buFontTx/>
              <a:buNone/>
            </a:pPr>
            <a:endParaRPr lang="fr-FR" altLang="fr-FR" sz="16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p:txBody>
      </p:sp>
      <p:sp>
        <p:nvSpPr>
          <p:cNvPr id="4" name="Rectangle 1">
            <a:extLst>
              <a:ext uri="{FF2B5EF4-FFF2-40B4-BE49-F238E27FC236}">
                <a16:creationId xmlns:a16="http://schemas.microsoft.com/office/drawing/2014/main" id="{582368A6-B953-B99D-8991-1DFEBCEE98BC}"/>
              </a:ext>
            </a:extLst>
          </p:cNvPr>
          <p:cNvSpPr>
            <a:spLocks noChangeArrowheads="1"/>
          </p:cNvSpPr>
          <p:nvPr/>
        </p:nvSpPr>
        <p:spPr bwMode="auto">
          <a:xfrm>
            <a:off x="1255089" y="1799001"/>
            <a:ext cx="8239644" cy="2310505"/>
          </a:xfrm>
          <a:prstGeom prst="rect">
            <a:avLst/>
          </a:prstGeom>
          <a:solidFill>
            <a:srgbClr val="CCFFCC"/>
          </a:solidFill>
          <a:ln w="9360">
            <a:solidFill>
              <a:srgbClr val="E1E1B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indent="449263">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algn="ctr" eaLnBrk="1" hangingPunct="1">
              <a:lnSpc>
                <a:spcPct val="100000"/>
              </a:lnSpc>
            </a:pPr>
            <a:r>
              <a:rPr lang="en-GB" altLang="en-US" sz="1800" b="1" dirty="0">
                <a:solidFill>
                  <a:srgbClr val="000000"/>
                </a:solidFill>
                <a:cs typeface="Times New Roman" panose="02020603050405020304" pitchFamily="18" charset="0"/>
              </a:rPr>
              <a:t>R = DIFFERENCE (R1; R2) </a:t>
            </a:r>
          </a:p>
          <a:p>
            <a:pPr algn="ctr">
              <a:lnSpc>
                <a:spcPct val="100000"/>
              </a:lnSpc>
            </a:pPr>
            <a:r>
              <a:rPr lang="en-GB" altLang="en-US" sz="1800" b="1" dirty="0">
                <a:solidFill>
                  <a:srgbClr val="000000"/>
                </a:solidFill>
                <a:cs typeface="Times New Roman" panose="02020603050405020304" pitchFamily="18" charset="0"/>
              </a:rPr>
              <a:t> </a:t>
            </a:r>
          </a:p>
          <a:p>
            <a:pPr algn="ctr">
              <a:lnSpc>
                <a:spcPct val="100000"/>
              </a:lnSpc>
              <a:buClr>
                <a:srgbClr val="FF0000"/>
              </a:buClr>
            </a:pPr>
            <a:r>
              <a:rPr lang="en-GB" altLang="en-US" sz="1800" b="1" dirty="0">
                <a:solidFill>
                  <a:srgbClr val="FF0000"/>
                </a:solidFill>
                <a:cs typeface="Times New Roman" panose="02020603050405020304" pitchFamily="18" charset="0"/>
              </a:rPr>
              <a:t>R </a:t>
            </a:r>
            <a:r>
              <a:rPr lang="en-GB" altLang="en-US" sz="1800" b="1" dirty="0" err="1">
                <a:solidFill>
                  <a:srgbClr val="FF0000"/>
                </a:solidFill>
                <a:cs typeface="Times New Roman" panose="02020603050405020304" pitchFamily="18" charset="0"/>
              </a:rPr>
              <a:t>contient</a:t>
            </a:r>
            <a:r>
              <a:rPr lang="en-GB" altLang="en-US" sz="1800" b="1" dirty="0">
                <a:solidFill>
                  <a:srgbClr val="FF0000"/>
                </a:solidFill>
                <a:cs typeface="Times New Roman" panose="02020603050405020304" pitchFamily="18" charset="0"/>
              </a:rPr>
              <a:t> les </a:t>
            </a:r>
            <a:r>
              <a:rPr lang="en-GB" altLang="en-US" sz="1800" b="1" dirty="0" err="1">
                <a:solidFill>
                  <a:srgbClr val="FF0000"/>
                </a:solidFill>
                <a:cs typeface="Times New Roman" panose="02020603050405020304" pitchFamily="18" charset="0"/>
              </a:rPr>
              <a:t>lignes</a:t>
            </a:r>
            <a:r>
              <a:rPr lang="en-GB" altLang="en-US" sz="1800" b="1" dirty="0">
                <a:solidFill>
                  <a:srgbClr val="FF0000"/>
                </a:solidFill>
                <a:cs typeface="Times New Roman" panose="02020603050405020304" pitchFamily="18" charset="0"/>
              </a:rPr>
              <a:t> de R1 qui ne </a:t>
            </a:r>
            <a:r>
              <a:rPr lang="en-GB" altLang="en-US" sz="1800" b="1" dirty="0" err="1">
                <a:solidFill>
                  <a:srgbClr val="FF0000"/>
                </a:solidFill>
                <a:cs typeface="Times New Roman" panose="02020603050405020304" pitchFamily="18" charset="0"/>
              </a:rPr>
              <a:t>sont</a:t>
            </a:r>
            <a:r>
              <a:rPr lang="en-GB" altLang="en-US" sz="1800" b="1" dirty="0">
                <a:solidFill>
                  <a:srgbClr val="FF0000"/>
                </a:solidFill>
                <a:cs typeface="Times New Roman" panose="02020603050405020304" pitchFamily="18" charset="0"/>
              </a:rPr>
              <a:t> pas dans R2.</a:t>
            </a:r>
          </a:p>
          <a:p>
            <a:pPr algn="just">
              <a:lnSpc>
                <a:spcPct val="100000"/>
              </a:lnSpc>
            </a:pPr>
            <a:r>
              <a:rPr lang="en-GB" altLang="en-US" sz="1800" b="1" dirty="0">
                <a:solidFill>
                  <a:srgbClr val="000000"/>
                </a:solidFill>
                <a:cs typeface="Times New Roman" panose="02020603050405020304" pitchFamily="18" charset="0"/>
              </a:rPr>
              <a:t> </a:t>
            </a:r>
          </a:p>
          <a:p>
            <a:pPr algn="ctr">
              <a:lnSpc>
                <a:spcPct val="100000"/>
              </a:lnSpc>
            </a:pPr>
            <a:r>
              <a:rPr lang="en-GB" altLang="en-US" sz="1800" b="1" dirty="0">
                <a:solidFill>
                  <a:srgbClr val="000000"/>
                </a:solidFill>
                <a:cs typeface="Times New Roman" panose="02020603050405020304" pitchFamily="18" charset="0"/>
              </a:rPr>
              <a:t>R1et R2 </a:t>
            </a:r>
            <a:r>
              <a:rPr lang="en-GB" altLang="en-US" sz="1800" b="1" dirty="0" err="1">
                <a:solidFill>
                  <a:srgbClr val="000000"/>
                </a:solidFill>
                <a:cs typeface="Times New Roman" panose="02020603050405020304" pitchFamily="18" charset="0"/>
              </a:rPr>
              <a:t>doivent</a:t>
            </a:r>
            <a:r>
              <a:rPr lang="en-GB" altLang="en-US" sz="1800" b="1" dirty="0">
                <a:solidFill>
                  <a:srgbClr val="000000"/>
                </a:solidFill>
                <a:cs typeface="Times New Roman" panose="02020603050405020304" pitchFamily="18" charset="0"/>
              </a:rPr>
              <a:t> </a:t>
            </a:r>
            <a:r>
              <a:rPr lang="en-GB" altLang="en-US" sz="1800" b="1" dirty="0" err="1">
                <a:solidFill>
                  <a:srgbClr val="000000"/>
                </a:solidFill>
                <a:cs typeface="Times New Roman" panose="02020603050405020304" pitchFamily="18" charset="0"/>
              </a:rPr>
              <a:t>avoir</a:t>
            </a:r>
            <a:r>
              <a:rPr lang="en-GB" altLang="en-US" sz="1800" b="1" dirty="0">
                <a:solidFill>
                  <a:srgbClr val="000000"/>
                </a:solidFill>
                <a:cs typeface="Times New Roman" panose="02020603050405020304" pitchFamily="18" charset="0"/>
              </a:rPr>
              <a:t> le </a:t>
            </a:r>
            <a:r>
              <a:rPr lang="en-GB" altLang="en-US" sz="1800" b="1" dirty="0" err="1">
                <a:solidFill>
                  <a:srgbClr val="000000"/>
                </a:solidFill>
                <a:cs typeface="Times New Roman" panose="02020603050405020304" pitchFamily="18" charset="0"/>
              </a:rPr>
              <a:t>même</a:t>
            </a:r>
            <a:r>
              <a:rPr lang="en-GB" altLang="en-US" sz="1800" b="1" dirty="0">
                <a:solidFill>
                  <a:srgbClr val="000000"/>
                </a:solidFill>
                <a:cs typeface="Times New Roman" panose="02020603050405020304" pitchFamily="18" charset="0"/>
              </a:rPr>
              <a:t> </a:t>
            </a:r>
            <a:r>
              <a:rPr lang="en-GB" altLang="en-US" sz="1800" b="1" dirty="0" err="1">
                <a:solidFill>
                  <a:srgbClr val="000000"/>
                </a:solidFill>
                <a:cs typeface="Times New Roman" panose="02020603050405020304" pitchFamily="18" charset="0"/>
              </a:rPr>
              <a:t>schéma</a:t>
            </a:r>
            <a:r>
              <a:rPr lang="en-GB" altLang="en-US" sz="1800" b="1" dirty="0">
                <a:solidFill>
                  <a:srgbClr val="000000"/>
                </a:solidFill>
                <a:cs typeface="Times New Roman" panose="02020603050405020304" pitchFamily="18" charset="0"/>
              </a:rPr>
              <a:t>.</a:t>
            </a:r>
          </a:p>
          <a:p>
            <a:pPr algn="ctr">
              <a:lnSpc>
                <a:spcPct val="100000"/>
              </a:lnSpc>
            </a:pPr>
            <a:r>
              <a:rPr lang="en-GB" altLang="en-US" sz="1800" b="1" dirty="0">
                <a:solidFill>
                  <a:srgbClr val="000000"/>
                </a:solidFill>
                <a:cs typeface="Times New Roman" panose="02020603050405020304" pitchFamily="18" charset="0"/>
              </a:rPr>
              <a:t> 			</a:t>
            </a:r>
          </a:p>
          <a:p>
            <a:pPr algn="ctr">
              <a:lnSpc>
                <a:spcPct val="100000"/>
              </a:lnSpc>
            </a:pPr>
            <a:r>
              <a:rPr lang="en-GB" altLang="en-US" sz="1800" b="1" dirty="0">
                <a:solidFill>
                  <a:srgbClr val="000000"/>
                </a:solidFill>
                <a:cs typeface="Times New Roman" panose="02020603050405020304" pitchFamily="18" charset="0"/>
              </a:rPr>
              <a:t>R =R1 - R2</a:t>
            </a:r>
          </a:p>
          <a:p>
            <a:pPr algn="ctr">
              <a:lnSpc>
                <a:spcPct val="100000"/>
              </a:lnSpc>
            </a:pPr>
            <a:r>
              <a:rPr lang="en-GB" altLang="en-US" sz="1800" b="1" dirty="0">
                <a:solidFill>
                  <a:srgbClr val="000000"/>
                </a:solidFill>
                <a:cs typeface="Times New Roman" panose="02020603050405020304" pitchFamily="18" charset="0"/>
              </a:rPr>
              <a:t> </a:t>
            </a:r>
          </a:p>
        </p:txBody>
      </p:sp>
      <p:sp>
        <p:nvSpPr>
          <p:cNvPr id="5" name="Oval 3">
            <a:extLst>
              <a:ext uri="{FF2B5EF4-FFF2-40B4-BE49-F238E27FC236}">
                <a16:creationId xmlns:a16="http://schemas.microsoft.com/office/drawing/2014/main" id="{43B91CA8-AB0A-9FD3-F72D-F895123B172D}"/>
              </a:ext>
            </a:extLst>
          </p:cNvPr>
          <p:cNvSpPr>
            <a:spLocks noChangeArrowheads="1"/>
          </p:cNvSpPr>
          <p:nvPr/>
        </p:nvSpPr>
        <p:spPr bwMode="auto">
          <a:xfrm>
            <a:off x="6535057" y="6196862"/>
            <a:ext cx="2817813" cy="512762"/>
          </a:xfrm>
          <a:prstGeom prst="ellipse">
            <a:avLst/>
          </a:prstGeom>
          <a:solidFill>
            <a:srgbClr val="FFFFFF"/>
          </a:solidFill>
          <a:ln w="38160">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6" name="Rectangle 4">
            <a:extLst>
              <a:ext uri="{FF2B5EF4-FFF2-40B4-BE49-F238E27FC236}">
                <a16:creationId xmlns:a16="http://schemas.microsoft.com/office/drawing/2014/main" id="{66EF5E36-A7BC-F4F7-7E18-1D144DB1B8F0}"/>
              </a:ext>
            </a:extLst>
          </p:cNvPr>
          <p:cNvSpPr>
            <a:spLocks noChangeArrowheads="1"/>
          </p:cNvSpPr>
          <p:nvPr/>
        </p:nvSpPr>
        <p:spPr bwMode="auto">
          <a:xfrm>
            <a:off x="6535057" y="6093674"/>
            <a:ext cx="2817813" cy="3587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7" name="Oval 5">
            <a:extLst>
              <a:ext uri="{FF2B5EF4-FFF2-40B4-BE49-F238E27FC236}">
                <a16:creationId xmlns:a16="http://schemas.microsoft.com/office/drawing/2014/main" id="{C15E3142-4A03-F77D-4C72-B451FF57EC80}"/>
              </a:ext>
            </a:extLst>
          </p:cNvPr>
          <p:cNvSpPr>
            <a:spLocks noChangeArrowheads="1"/>
          </p:cNvSpPr>
          <p:nvPr/>
        </p:nvSpPr>
        <p:spPr bwMode="auto">
          <a:xfrm>
            <a:off x="6535057" y="4195024"/>
            <a:ext cx="2817813" cy="257175"/>
          </a:xfrm>
          <a:prstGeom prst="ellipse">
            <a:avLst/>
          </a:prstGeom>
          <a:solidFill>
            <a:srgbClr val="FFFFFF"/>
          </a:solidFill>
          <a:ln w="38160">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 name="Line 6">
            <a:extLst>
              <a:ext uri="{FF2B5EF4-FFF2-40B4-BE49-F238E27FC236}">
                <a16:creationId xmlns:a16="http://schemas.microsoft.com/office/drawing/2014/main" id="{DD9F7AF6-C47F-BB2A-9FE1-470D78A05B70}"/>
              </a:ext>
            </a:extLst>
          </p:cNvPr>
          <p:cNvSpPr>
            <a:spLocks noChangeShapeType="1"/>
          </p:cNvSpPr>
          <p:nvPr/>
        </p:nvSpPr>
        <p:spPr bwMode="auto">
          <a:xfrm>
            <a:off x="6535057" y="4349012"/>
            <a:ext cx="1588" cy="2103437"/>
          </a:xfrm>
          <a:prstGeom prst="line">
            <a:avLst/>
          </a:prstGeom>
          <a:noFill/>
          <a:ln w="38160">
            <a:solidFill>
              <a:srgbClr val="CC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9" name="Line 7">
            <a:extLst>
              <a:ext uri="{FF2B5EF4-FFF2-40B4-BE49-F238E27FC236}">
                <a16:creationId xmlns:a16="http://schemas.microsoft.com/office/drawing/2014/main" id="{2AE0D263-199E-5483-F202-73B06244C40C}"/>
              </a:ext>
            </a:extLst>
          </p:cNvPr>
          <p:cNvSpPr>
            <a:spLocks noChangeShapeType="1"/>
          </p:cNvSpPr>
          <p:nvPr/>
        </p:nvSpPr>
        <p:spPr bwMode="auto">
          <a:xfrm>
            <a:off x="9352870" y="4349012"/>
            <a:ext cx="1587" cy="2103437"/>
          </a:xfrm>
          <a:prstGeom prst="line">
            <a:avLst/>
          </a:prstGeom>
          <a:noFill/>
          <a:ln w="38160">
            <a:solidFill>
              <a:srgbClr val="CC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nvGrpSpPr>
          <p:cNvPr id="10" name="Group 8">
            <a:extLst>
              <a:ext uri="{FF2B5EF4-FFF2-40B4-BE49-F238E27FC236}">
                <a16:creationId xmlns:a16="http://schemas.microsoft.com/office/drawing/2014/main" id="{CE99FC91-94B5-FCD4-64F6-7332F4B3FE9A}"/>
              </a:ext>
            </a:extLst>
          </p:cNvPr>
          <p:cNvGrpSpPr>
            <a:grpSpLocks/>
          </p:cNvGrpSpPr>
          <p:nvPr/>
        </p:nvGrpSpPr>
        <p:grpSpPr bwMode="auto">
          <a:xfrm>
            <a:off x="7297057" y="6328624"/>
            <a:ext cx="1370013" cy="150813"/>
            <a:chOff x="4176" y="3648"/>
            <a:chExt cx="863" cy="95"/>
          </a:xfrm>
        </p:grpSpPr>
        <p:sp>
          <p:nvSpPr>
            <p:cNvPr id="11" name="Rectangle 9">
              <a:extLst>
                <a:ext uri="{FF2B5EF4-FFF2-40B4-BE49-F238E27FC236}">
                  <a16:creationId xmlns:a16="http://schemas.microsoft.com/office/drawing/2014/main" id="{EB8C5875-D9BC-FDE8-5162-424840A63F75}"/>
                </a:ext>
              </a:extLst>
            </p:cNvPr>
            <p:cNvSpPr>
              <a:spLocks noChangeArrowheads="1"/>
            </p:cNvSpPr>
            <p:nvPr/>
          </p:nvSpPr>
          <p:spPr bwMode="auto">
            <a:xfrm>
              <a:off x="4176" y="3648"/>
              <a:ext cx="864" cy="96"/>
            </a:xfrm>
            <a:prstGeom prst="rect">
              <a:avLst/>
            </a:prstGeom>
            <a:solidFill>
              <a:srgbClr val="CCFF33"/>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2" name="Freeform 10">
              <a:extLst>
                <a:ext uri="{FF2B5EF4-FFF2-40B4-BE49-F238E27FC236}">
                  <a16:creationId xmlns:a16="http://schemas.microsoft.com/office/drawing/2014/main" id="{4EB39CE2-ED79-C73E-2ED6-775788E80A01}"/>
                </a:ext>
              </a:extLst>
            </p:cNvPr>
            <p:cNvSpPr>
              <a:spLocks noChangeArrowheads="1"/>
            </p:cNvSpPr>
            <p:nvPr/>
          </p:nvSpPr>
          <p:spPr bwMode="auto">
            <a:xfrm>
              <a:off x="4416" y="3648"/>
              <a:ext cx="1" cy="96"/>
            </a:xfrm>
            <a:custGeom>
              <a:avLst/>
              <a:gdLst>
                <a:gd name="T0" fmla="*/ 0 w 1"/>
                <a:gd name="T1" fmla="*/ 0 h 424"/>
                <a:gd name="T2" fmla="*/ 0 w 1"/>
                <a:gd name="T3" fmla="*/ 96 h 424"/>
                <a:gd name="T4" fmla="*/ 0 w 1"/>
                <a:gd name="T5" fmla="*/ 0 h 424"/>
                <a:gd name="T6" fmla="*/ 0 60000 65536"/>
                <a:gd name="T7" fmla="*/ 0 60000 65536"/>
                <a:gd name="T8" fmla="*/ 0 60000 65536"/>
              </a:gdLst>
              <a:ahLst/>
              <a:cxnLst>
                <a:cxn ang="T6">
                  <a:pos x="T0" y="T1"/>
                </a:cxn>
                <a:cxn ang="T7">
                  <a:pos x="T2" y="T3"/>
                </a:cxn>
                <a:cxn ang="T8">
                  <a:pos x="T4" y="T5"/>
                </a:cxn>
              </a:cxnLst>
              <a:rect l="0" t="0" r="r" b="b"/>
              <a:pathLst>
                <a:path w="1" h="424">
                  <a:moveTo>
                    <a:pt x="0" y="0"/>
                  </a:moveTo>
                  <a:lnTo>
                    <a:pt x="0" y="423"/>
                  </a:lnTo>
                  <a:lnTo>
                    <a:pt x="0" y="0"/>
                  </a:lnTo>
                </a:path>
              </a:pathLst>
            </a:custGeom>
            <a:solidFill>
              <a:srgbClr val="CCFF33"/>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13" name="Group 11">
            <a:extLst>
              <a:ext uri="{FF2B5EF4-FFF2-40B4-BE49-F238E27FC236}">
                <a16:creationId xmlns:a16="http://schemas.microsoft.com/office/drawing/2014/main" id="{205271CC-9215-5B0D-9E64-5F274EBDDB16}"/>
              </a:ext>
            </a:extLst>
          </p:cNvPr>
          <p:cNvGrpSpPr>
            <a:grpSpLocks/>
          </p:cNvGrpSpPr>
          <p:nvPr/>
        </p:nvGrpSpPr>
        <p:grpSpPr bwMode="auto">
          <a:xfrm>
            <a:off x="7297057" y="5414224"/>
            <a:ext cx="1370013" cy="150813"/>
            <a:chOff x="4176" y="3072"/>
            <a:chExt cx="863" cy="95"/>
          </a:xfrm>
        </p:grpSpPr>
        <p:sp>
          <p:nvSpPr>
            <p:cNvPr id="14" name="Rectangle 12">
              <a:extLst>
                <a:ext uri="{FF2B5EF4-FFF2-40B4-BE49-F238E27FC236}">
                  <a16:creationId xmlns:a16="http://schemas.microsoft.com/office/drawing/2014/main" id="{F51E3D89-553A-C11F-FC12-939FCC054C03}"/>
                </a:ext>
              </a:extLst>
            </p:cNvPr>
            <p:cNvSpPr>
              <a:spLocks noChangeArrowheads="1"/>
            </p:cNvSpPr>
            <p:nvPr/>
          </p:nvSpPr>
          <p:spPr bwMode="auto">
            <a:xfrm>
              <a:off x="4176" y="3072"/>
              <a:ext cx="864" cy="96"/>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5" name="Line 13">
              <a:extLst>
                <a:ext uri="{FF2B5EF4-FFF2-40B4-BE49-F238E27FC236}">
                  <a16:creationId xmlns:a16="http://schemas.microsoft.com/office/drawing/2014/main" id="{61D8F38B-8F73-322D-956F-E4C3F90F74DE}"/>
                </a:ext>
              </a:extLst>
            </p:cNvPr>
            <p:cNvSpPr>
              <a:spLocks noChangeShapeType="1"/>
            </p:cNvSpPr>
            <p:nvPr/>
          </p:nvSpPr>
          <p:spPr bwMode="auto">
            <a:xfrm>
              <a:off x="4416" y="307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16" name="Group 14">
            <a:extLst>
              <a:ext uri="{FF2B5EF4-FFF2-40B4-BE49-F238E27FC236}">
                <a16:creationId xmlns:a16="http://schemas.microsoft.com/office/drawing/2014/main" id="{6F2C4E85-C186-AF85-905A-A04D9535F9C1}"/>
              </a:ext>
            </a:extLst>
          </p:cNvPr>
          <p:cNvGrpSpPr>
            <a:grpSpLocks/>
          </p:cNvGrpSpPr>
          <p:nvPr/>
        </p:nvGrpSpPr>
        <p:grpSpPr bwMode="auto">
          <a:xfrm>
            <a:off x="7297057" y="5261824"/>
            <a:ext cx="1370013" cy="150813"/>
            <a:chOff x="4176" y="2976"/>
            <a:chExt cx="863" cy="95"/>
          </a:xfrm>
        </p:grpSpPr>
        <p:sp>
          <p:nvSpPr>
            <p:cNvPr id="17" name="Rectangle 15">
              <a:extLst>
                <a:ext uri="{FF2B5EF4-FFF2-40B4-BE49-F238E27FC236}">
                  <a16:creationId xmlns:a16="http://schemas.microsoft.com/office/drawing/2014/main" id="{1EDFF700-3764-048E-6B3D-916B0634ABE1}"/>
                </a:ext>
              </a:extLst>
            </p:cNvPr>
            <p:cNvSpPr>
              <a:spLocks noChangeArrowheads="1"/>
            </p:cNvSpPr>
            <p:nvPr/>
          </p:nvSpPr>
          <p:spPr bwMode="auto">
            <a:xfrm>
              <a:off x="4176" y="2976"/>
              <a:ext cx="864" cy="96"/>
            </a:xfrm>
            <a:prstGeom prst="rect">
              <a:avLst/>
            </a:prstGeom>
            <a:solidFill>
              <a:srgbClr val="00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8" name="Line 16">
              <a:extLst>
                <a:ext uri="{FF2B5EF4-FFF2-40B4-BE49-F238E27FC236}">
                  <a16:creationId xmlns:a16="http://schemas.microsoft.com/office/drawing/2014/main" id="{E04FEE61-0634-BB17-8062-94806CE92262}"/>
                </a:ext>
              </a:extLst>
            </p:cNvPr>
            <p:cNvSpPr>
              <a:spLocks noChangeShapeType="1"/>
            </p:cNvSpPr>
            <p:nvPr/>
          </p:nvSpPr>
          <p:spPr bwMode="auto">
            <a:xfrm>
              <a:off x="4416" y="297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21" name="Group 17">
            <a:extLst>
              <a:ext uri="{FF2B5EF4-FFF2-40B4-BE49-F238E27FC236}">
                <a16:creationId xmlns:a16="http://schemas.microsoft.com/office/drawing/2014/main" id="{A1526DBF-4891-3C01-E1C0-7B9431395319}"/>
              </a:ext>
            </a:extLst>
          </p:cNvPr>
          <p:cNvGrpSpPr>
            <a:grpSpLocks/>
          </p:cNvGrpSpPr>
          <p:nvPr/>
        </p:nvGrpSpPr>
        <p:grpSpPr bwMode="auto">
          <a:xfrm>
            <a:off x="7297057" y="4957024"/>
            <a:ext cx="1370013" cy="150813"/>
            <a:chOff x="4176" y="2784"/>
            <a:chExt cx="863" cy="95"/>
          </a:xfrm>
        </p:grpSpPr>
        <p:sp>
          <p:nvSpPr>
            <p:cNvPr id="25" name="Rectangle 18">
              <a:extLst>
                <a:ext uri="{FF2B5EF4-FFF2-40B4-BE49-F238E27FC236}">
                  <a16:creationId xmlns:a16="http://schemas.microsoft.com/office/drawing/2014/main" id="{2B0683B9-7E55-01F3-CF7D-0A4C90837FB6}"/>
                </a:ext>
              </a:extLst>
            </p:cNvPr>
            <p:cNvSpPr>
              <a:spLocks noChangeArrowheads="1"/>
            </p:cNvSpPr>
            <p:nvPr/>
          </p:nvSpPr>
          <p:spPr bwMode="auto">
            <a:xfrm>
              <a:off x="4176" y="2784"/>
              <a:ext cx="864" cy="96"/>
            </a:xfrm>
            <a:prstGeom prst="rect">
              <a:avLst/>
            </a:prstGeom>
            <a:solidFill>
              <a:srgbClr val="FF7C8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27" name="Freeform 19">
              <a:extLst>
                <a:ext uri="{FF2B5EF4-FFF2-40B4-BE49-F238E27FC236}">
                  <a16:creationId xmlns:a16="http://schemas.microsoft.com/office/drawing/2014/main" id="{88576EEB-C141-8E1C-322B-9CDBADEB49ED}"/>
                </a:ext>
              </a:extLst>
            </p:cNvPr>
            <p:cNvSpPr>
              <a:spLocks noChangeArrowheads="1"/>
            </p:cNvSpPr>
            <p:nvPr/>
          </p:nvSpPr>
          <p:spPr bwMode="auto">
            <a:xfrm>
              <a:off x="4416" y="2784"/>
              <a:ext cx="1" cy="96"/>
            </a:xfrm>
            <a:custGeom>
              <a:avLst/>
              <a:gdLst>
                <a:gd name="T0" fmla="*/ 0 w 1"/>
                <a:gd name="T1" fmla="*/ 0 h 424"/>
                <a:gd name="T2" fmla="*/ 0 w 1"/>
                <a:gd name="T3" fmla="*/ 96 h 424"/>
                <a:gd name="T4" fmla="*/ 0 w 1"/>
                <a:gd name="T5" fmla="*/ 0 h 424"/>
                <a:gd name="T6" fmla="*/ 0 60000 65536"/>
                <a:gd name="T7" fmla="*/ 0 60000 65536"/>
                <a:gd name="T8" fmla="*/ 0 60000 65536"/>
              </a:gdLst>
              <a:ahLst/>
              <a:cxnLst>
                <a:cxn ang="T6">
                  <a:pos x="T0" y="T1"/>
                </a:cxn>
                <a:cxn ang="T7">
                  <a:pos x="T2" y="T3"/>
                </a:cxn>
                <a:cxn ang="T8">
                  <a:pos x="T4" y="T5"/>
                </a:cxn>
              </a:cxnLst>
              <a:rect l="0" t="0" r="r" b="b"/>
              <a:pathLst>
                <a:path w="1" h="424">
                  <a:moveTo>
                    <a:pt x="0" y="0"/>
                  </a:moveTo>
                  <a:lnTo>
                    <a:pt x="0" y="423"/>
                  </a:lnTo>
                  <a:lnTo>
                    <a:pt x="0" y="0"/>
                  </a:lnTo>
                </a:path>
              </a:pathLst>
            </a:custGeom>
            <a:solidFill>
              <a:srgbClr val="FF7C8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30" name="Group 20">
            <a:extLst>
              <a:ext uri="{FF2B5EF4-FFF2-40B4-BE49-F238E27FC236}">
                <a16:creationId xmlns:a16="http://schemas.microsoft.com/office/drawing/2014/main" id="{27CCD987-D1DF-9CBC-AF45-F255D4187123}"/>
              </a:ext>
            </a:extLst>
          </p:cNvPr>
          <p:cNvGrpSpPr>
            <a:grpSpLocks/>
          </p:cNvGrpSpPr>
          <p:nvPr/>
        </p:nvGrpSpPr>
        <p:grpSpPr bwMode="auto">
          <a:xfrm>
            <a:off x="7297057" y="6023824"/>
            <a:ext cx="1370013" cy="150813"/>
            <a:chOff x="4176" y="3456"/>
            <a:chExt cx="863" cy="95"/>
          </a:xfrm>
        </p:grpSpPr>
        <p:sp>
          <p:nvSpPr>
            <p:cNvPr id="31" name="Rectangle 21">
              <a:extLst>
                <a:ext uri="{FF2B5EF4-FFF2-40B4-BE49-F238E27FC236}">
                  <a16:creationId xmlns:a16="http://schemas.microsoft.com/office/drawing/2014/main" id="{ABFB31B1-2B19-209C-2288-CDE1C60AFA85}"/>
                </a:ext>
              </a:extLst>
            </p:cNvPr>
            <p:cNvSpPr>
              <a:spLocks noChangeArrowheads="1"/>
            </p:cNvSpPr>
            <p:nvPr/>
          </p:nvSpPr>
          <p:spPr bwMode="auto">
            <a:xfrm>
              <a:off x="4176" y="3456"/>
              <a:ext cx="864" cy="96"/>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32" name="Line 22">
              <a:extLst>
                <a:ext uri="{FF2B5EF4-FFF2-40B4-BE49-F238E27FC236}">
                  <a16:creationId xmlns:a16="http://schemas.microsoft.com/office/drawing/2014/main" id="{7E834739-E8BE-AB77-BD50-07D2C2190DEB}"/>
                </a:ext>
              </a:extLst>
            </p:cNvPr>
            <p:cNvSpPr>
              <a:spLocks noChangeShapeType="1"/>
            </p:cNvSpPr>
            <p:nvPr/>
          </p:nvSpPr>
          <p:spPr bwMode="auto">
            <a:xfrm>
              <a:off x="4416" y="345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3" name="Group 23">
            <a:extLst>
              <a:ext uri="{FF2B5EF4-FFF2-40B4-BE49-F238E27FC236}">
                <a16:creationId xmlns:a16="http://schemas.microsoft.com/office/drawing/2014/main" id="{E4B9C910-C3E6-F625-064C-1FD2CDBAA4D2}"/>
              </a:ext>
            </a:extLst>
          </p:cNvPr>
          <p:cNvGrpSpPr>
            <a:grpSpLocks/>
          </p:cNvGrpSpPr>
          <p:nvPr/>
        </p:nvGrpSpPr>
        <p:grpSpPr bwMode="auto">
          <a:xfrm>
            <a:off x="2877457" y="5414224"/>
            <a:ext cx="1370013" cy="150813"/>
            <a:chOff x="1392" y="3072"/>
            <a:chExt cx="863" cy="95"/>
          </a:xfrm>
        </p:grpSpPr>
        <p:sp>
          <p:nvSpPr>
            <p:cNvPr id="34" name="Rectangle 24">
              <a:extLst>
                <a:ext uri="{FF2B5EF4-FFF2-40B4-BE49-F238E27FC236}">
                  <a16:creationId xmlns:a16="http://schemas.microsoft.com/office/drawing/2014/main" id="{437E568B-7A85-0381-A57F-85B7084E70D5}"/>
                </a:ext>
              </a:extLst>
            </p:cNvPr>
            <p:cNvSpPr>
              <a:spLocks noChangeArrowheads="1"/>
            </p:cNvSpPr>
            <p:nvPr/>
          </p:nvSpPr>
          <p:spPr bwMode="auto">
            <a:xfrm>
              <a:off x="1392" y="3072"/>
              <a:ext cx="864" cy="96"/>
            </a:xfrm>
            <a:prstGeom prst="rect">
              <a:avLst/>
            </a:prstGeom>
            <a:solidFill>
              <a:srgbClr val="00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35" name="Freeform 25">
              <a:extLst>
                <a:ext uri="{FF2B5EF4-FFF2-40B4-BE49-F238E27FC236}">
                  <a16:creationId xmlns:a16="http://schemas.microsoft.com/office/drawing/2014/main" id="{4B1A7C02-2C8A-0C0D-4160-C9D0512C1C57}"/>
                </a:ext>
              </a:extLst>
            </p:cNvPr>
            <p:cNvSpPr>
              <a:spLocks noChangeArrowheads="1"/>
            </p:cNvSpPr>
            <p:nvPr/>
          </p:nvSpPr>
          <p:spPr bwMode="auto">
            <a:xfrm>
              <a:off x="1632" y="3072"/>
              <a:ext cx="1" cy="96"/>
            </a:xfrm>
            <a:custGeom>
              <a:avLst/>
              <a:gdLst>
                <a:gd name="T0" fmla="*/ 0 w 1"/>
                <a:gd name="T1" fmla="*/ 0 h 424"/>
                <a:gd name="T2" fmla="*/ 0 w 1"/>
                <a:gd name="T3" fmla="*/ 96 h 424"/>
                <a:gd name="T4" fmla="*/ 0 w 1"/>
                <a:gd name="T5" fmla="*/ 0 h 424"/>
                <a:gd name="T6" fmla="*/ 0 60000 65536"/>
                <a:gd name="T7" fmla="*/ 0 60000 65536"/>
                <a:gd name="T8" fmla="*/ 0 60000 65536"/>
              </a:gdLst>
              <a:ahLst/>
              <a:cxnLst>
                <a:cxn ang="T6">
                  <a:pos x="T0" y="T1"/>
                </a:cxn>
                <a:cxn ang="T7">
                  <a:pos x="T2" y="T3"/>
                </a:cxn>
                <a:cxn ang="T8">
                  <a:pos x="T4" y="T5"/>
                </a:cxn>
              </a:cxnLst>
              <a:rect l="0" t="0" r="r" b="b"/>
              <a:pathLst>
                <a:path w="1" h="424">
                  <a:moveTo>
                    <a:pt x="0" y="0"/>
                  </a:moveTo>
                  <a:lnTo>
                    <a:pt x="0" y="423"/>
                  </a:lnTo>
                  <a:lnTo>
                    <a:pt x="0" y="0"/>
                  </a:lnTo>
                </a:path>
              </a:pathLst>
            </a:custGeom>
            <a:solidFill>
              <a:srgbClr val="FF99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36" name="Group 26">
            <a:extLst>
              <a:ext uri="{FF2B5EF4-FFF2-40B4-BE49-F238E27FC236}">
                <a16:creationId xmlns:a16="http://schemas.microsoft.com/office/drawing/2014/main" id="{9AF53A0F-486F-2DF7-FD18-B0EDDA8D9ABF}"/>
              </a:ext>
            </a:extLst>
          </p:cNvPr>
          <p:cNvGrpSpPr>
            <a:grpSpLocks/>
          </p:cNvGrpSpPr>
          <p:nvPr/>
        </p:nvGrpSpPr>
        <p:grpSpPr bwMode="auto">
          <a:xfrm>
            <a:off x="2877457" y="5109424"/>
            <a:ext cx="1370013" cy="150813"/>
            <a:chOff x="1392" y="2880"/>
            <a:chExt cx="863" cy="95"/>
          </a:xfrm>
        </p:grpSpPr>
        <p:sp>
          <p:nvSpPr>
            <p:cNvPr id="37" name="Rectangle 27">
              <a:extLst>
                <a:ext uri="{FF2B5EF4-FFF2-40B4-BE49-F238E27FC236}">
                  <a16:creationId xmlns:a16="http://schemas.microsoft.com/office/drawing/2014/main" id="{D50E654D-98E9-09EB-C2A8-E1A5327F56B6}"/>
                </a:ext>
              </a:extLst>
            </p:cNvPr>
            <p:cNvSpPr>
              <a:spLocks noChangeArrowheads="1"/>
            </p:cNvSpPr>
            <p:nvPr/>
          </p:nvSpPr>
          <p:spPr bwMode="auto">
            <a:xfrm>
              <a:off x="1392" y="2880"/>
              <a:ext cx="864" cy="96"/>
            </a:xfrm>
            <a:prstGeom prst="rect">
              <a:avLst/>
            </a:prstGeom>
            <a:solidFill>
              <a:srgbClr val="FF99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38" name="Line 28">
              <a:extLst>
                <a:ext uri="{FF2B5EF4-FFF2-40B4-BE49-F238E27FC236}">
                  <a16:creationId xmlns:a16="http://schemas.microsoft.com/office/drawing/2014/main" id="{836FFE25-4E59-AE6A-429C-B7B6145B8D2D}"/>
                </a:ext>
              </a:extLst>
            </p:cNvPr>
            <p:cNvSpPr>
              <a:spLocks noChangeShapeType="1"/>
            </p:cNvSpPr>
            <p:nvPr/>
          </p:nvSpPr>
          <p:spPr bwMode="auto">
            <a:xfrm>
              <a:off x="1632" y="288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9" name="Group 29">
            <a:extLst>
              <a:ext uri="{FF2B5EF4-FFF2-40B4-BE49-F238E27FC236}">
                <a16:creationId xmlns:a16="http://schemas.microsoft.com/office/drawing/2014/main" id="{BA3AA3FC-F892-256B-076C-B4230697CDBA}"/>
              </a:ext>
            </a:extLst>
          </p:cNvPr>
          <p:cNvGrpSpPr>
            <a:grpSpLocks/>
          </p:cNvGrpSpPr>
          <p:nvPr/>
        </p:nvGrpSpPr>
        <p:grpSpPr bwMode="auto">
          <a:xfrm>
            <a:off x="2877457" y="5261824"/>
            <a:ext cx="1370013" cy="150813"/>
            <a:chOff x="1392" y="2976"/>
            <a:chExt cx="863" cy="95"/>
          </a:xfrm>
        </p:grpSpPr>
        <p:sp>
          <p:nvSpPr>
            <p:cNvPr id="40" name="Rectangle 30">
              <a:extLst>
                <a:ext uri="{FF2B5EF4-FFF2-40B4-BE49-F238E27FC236}">
                  <a16:creationId xmlns:a16="http://schemas.microsoft.com/office/drawing/2014/main" id="{3100097F-3B1C-EFB6-76A4-509BD12D03A0}"/>
                </a:ext>
              </a:extLst>
            </p:cNvPr>
            <p:cNvSpPr>
              <a:spLocks noChangeArrowheads="1"/>
            </p:cNvSpPr>
            <p:nvPr/>
          </p:nvSpPr>
          <p:spPr bwMode="auto">
            <a:xfrm>
              <a:off x="1392" y="2976"/>
              <a:ext cx="864" cy="96"/>
            </a:xfrm>
            <a:prstGeom prst="rect">
              <a:avLst/>
            </a:prstGeom>
            <a:solidFill>
              <a:srgbClr val="FF7C8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41" name="Line 31">
              <a:extLst>
                <a:ext uri="{FF2B5EF4-FFF2-40B4-BE49-F238E27FC236}">
                  <a16:creationId xmlns:a16="http://schemas.microsoft.com/office/drawing/2014/main" id="{C7B2D184-E9C7-6164-3EEB-466D19768DAA}"/>
                </a:ext>
              </a:extLst>
            </p:cNvPr>
            <p:cNvSpPr>
              <a:spLocks noChangeShapeType="1"/>
            </p:cNvSpPr>
            <p:nvPr/>
          </p:nvSpPr>
          <p:spPr bwMode="auto">
            <a:xfrm>
              <a:off x="1632" y="297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42" name="Group 32">
            <a:extLst>
              <a:ext uri="{FF2B5EF4-FFF2-40B4-BE49-F238E27FC236}">
                <a16:creationId xmlns:a16="http://schemas.microsoft.com/office/drawing/2014/main" id="{6B15051E-12E5-5B9F-007F-E4235C965C39}"/>
              </a:ext>
            </a:extLst>
          </p:cNvPr>
          <p:cNvGrpSpPr>
            <a:grpSpLocks/>
          </p:cNvGrpSpPr>
          <p:nvPr/>
        </p:nvGrpSpPr>
        <p:grpSpPr bwMode="auto">
          <a:xfrm>
            <a:off x="7297057" y="5109424"/>
            <a:ext cx="1370013" cy="150813"/>
            <a:chOff x="4176" y="2880"/>
            <a:chExt cx="863" cy="95"/>
          </a:xfrm>
        </p:grpSpPr>
        <p:sp>
          <p:nvSpPr>
            <p:cNvPr id="43" name="Rectangle 33">
              <a:extLst>
                <a:ext uri="{FF2B5EF4-FFF2-40B4-BE49-F238E27FC236}">
                  <a16:creationId xmlns:a16="http://schemas.microsoft.com/office/drawing/2014/main" id="{48D7C8FA-9005-2292-37D1-E399F7B6C5CC}"/>
                </a:ext>
              </a:extLst>
            </p:cNvPr>
            <p:cNvSpPr>
              <a:spLocks noChangeArrowheads="1"/>
            </p:cNvSpPr>
            <p:nvPr/>
          </p:nvSpPr>
          <p:spPr bwMode="auto">
            <a:xfrm>
              <a:off x="4176" y="2880"/>
              <a:ext cx="864" cy="96"/>
            </a:xfrm>
            <a:prstGeom prst="rect">
              <a:avLst/>
            </a:prstGeom>
            <a:solidFill>
              <a:srgbClr val="FFCC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44" name="Line 34">
              <a:extLst>
                <a:ext uri="{FF2B5EF4-FFF2-40B4-BE49-F238E27FC236}">
                  <a16:creationId xmlns:a16="http://schemas.microsoft.com/office/drawing/2014/main" id="{8DC11487-0465-0BD2-3B54-69CC64274122}"/>
                </a:ext>
              </a:extLst>
            </p:cNvPr>
            <p:cNvSpPr>
              <a:spLocks noChangeShapeType="1"/>
            </p:cNvSpPr>
            <p:nvPr/>
          </p:nvSpPr>
          <p:spPr bwMode="auto">
            <a:xfrm>
              <a:off x="4416" y="288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45" name="Group 35">
            <a:extLst>
              <a:ext uri="{FF2B5EF4-FFF2-40B4-BE49-F238E27FC236}">
                <a16:creationId xmlns:a16="http://schemas.microsoft.com/office/drawing/2014/main" id="{43B1EBEA-541F-5128-133A-17A3897083D3}"/>
              </a:ext>
            </a:extLst>
          </p:cNvPr>
          <p:cNvGrpSpPr>
            <a:grpSpLocks/>
          </p:cNvGrpSpPr>
          <p:nvPr/>
        </p:nvGrpSpPr>
        <p:grpSpPr bwMode="auto">
          <a:xfrm>
            <a:off x="7297057" y="4499824"/>
            <a:ext cx="1370013" cy="150813"/>
            <a:chOff x="4176" y="2496"/>
            <a:chExt cx="863" cy="95"/>
          </a:xfrm>
        </p:grpSpPr>
        <p:sp>
          <p:nvSpPr>
            <p:cNvPr id="46" name="Rectangle 36">
              <a:extLst>
                <a:ext uri="{FF2B5EF4-FFF2-40B4-BE49-F238E27FC236}">
                  <a16:creationId xmlns:a16="http://schemas.microsoft.com/office/drawing/2014/main" id="{74D37436-0874-094F-CC2E-A245B2A8C1E3}"/>
                </a:ext>
              </a:extLst>
            </p:cNvPr>
            <p:cNvSpPr>
              <a:spLocks noChangeArrowheads="1"/>
            </p:cNvSpPr>
            <p:nvPr/>
          </p:nvSpPr>
          <p:spPr bwMode="auto">
            <a:xfrm>
              <a:off x="4176" y="2496"/>
              <a:ext cx="864" cy="96"/>
            </a:xfrm>
            <a:prstGeom prst="rect">
              <a:avLst/>
            </a:prstGeom>
            <a:solidFill>
              <a:srgbClr val="FF99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47" name="Freeform 37">
              <a:extLst>
                <a:ext uri="{FF2B5EF4-FFF2-40B4-BE49-F238E27FC236}">
                  <a16:creationId xmlns:a16="http://schemas.microsoft.com/office/drawing/2014/main" id="{D18A82E0-06AB-BBFE-2EEA-B936978B46BB}"/>
                </a:ext>
              </a:extLst>
            </p:cNvPr>
            <p:cNvSpPr>
              <a:spLocks noChangeArrowheads="1"/>
            </p:cNvSpPr>
            <p:nvPr/>
          </p:nvSpPr>
          <p:spPr bwMode="auto">
            <a:xfrm>
              <a:off x="4416" y="2496"/>
              <a:ext cx="1" cy="96"/>
            </a:xfrm>
            <a:custGeom>
              <a:avLst/>
              <a:gdLst>
                <a:gd name="T0" fmla="*/ 0 w 1"/>
                <a:gd name="T1" fmla="*/ 0 h 424"/>
                <a:gd name="T2" fmla="*/ 0 w 1"/>
                <a:gd name="T3" fmla="*/ 96 h 424"/>
                <a:gd name="T4" fmla="*/ 0 w 1"/>
                <a:gd name="T5" fmla="*/ 0 h 424"/>
                <a:gd name="T6" fmla="*/ 0 60000 65536"/>
                <a:gd name="T7" fmla="*/ 0 60000 65536"/>
                <a:gd name="T8" fmla="*/ 0 60000 65536"/>
              </a:gdLst>
              <a:ahLst/>
              <a:cxnLst>
                <a:cxn ang="T6">
                  <a:pos x="T0" y="T1"/>
                </a:cxn>
                <a:cxn ang="T7">
                  <a:pos x="T2" y="T3"/>
                </a:cxn>
                <a:cxn ang="T8">
                  <a:pos x="T4" y="T5"/>
                </a:cxn>
              </a:cxnLst>
              <a:rect l="0" t="0" r="r" b="b"/>
              <a:pathLst>
                <a:path w="1" h="424">
                  <a:moveTo>
                    <a:pt x="0" y="0"/>
                  </a:moveTo>
                  <a:lnTo>
                    <a:pt x="0" y="423"/>
                  </a:lnTo>
                  <a:lnTo>
                    <a:pt x="0" y="0"/>
                  </a:lnTo>
                </a:path>
              </a:pathLst>
            </a:custGeom>
            <a:solidFill>
              <a:srgbClr val="FF99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48" name="Group 38">
            <a:extLst>
              <a:ext uri="{FF2B5EF4-FFF2-40B4-BE49-F238E27FC236}">
                <a16:creationId xmlns:a16="http://schemas.microsoft.com/office/drawing/2014/main" id="{BAE13941-3CBF-0F9A-1278-A5A818FA87A1}"/>
              </a:ext>
            </a:extLst>
          </p:cNvPr>
          <p:cNvGrpSpPr>
            <a:grpSpLocks/>
          </p:cNvGrpSpPr>
          <p:nvPr/>
        </p:nvGrpSpPr>
        <p:grpSpPr bwMode="auto">
          <a:xfrm>
            <a:off x="7297057" y="5871424"/>
            <a:ext cx="1370013" cy="150813"/>
            <a:chOff x="4176" y="3360"/>
            <a:chExt cx="863" cy="95"/>
          </a:xfrm>
        </p:grpSpPr>
        <p:sp>
          <p:nvSpPr>
            <p:cNvPr id="49" name="Rectangle 39">
              <a:extLst>
                <a:ext uri="{FF2B5EF4-FFF2-40B4-BE49-F238E27FC236}">
                  <a16:creationId xmlns:a16="http://schemas.microsoft.com/office/drawing/2014/main" id="{DA46B9AF-0273-A62E-CFAB-6C595294007B}"/>
                </a:ext>
              </a:extLst>
            </p:cNvPr>
            <p:cNvSpPr>
              <a:spLocks noChangeArrowheads="1"/>
            </p:cNvSpPr>
            <p:nvPr/>
          </p:nvSpPr>
          <p:spPr bwMode="auto">
            <a:xfrm>
              <a:off x="4176" y="3360"/>
              <a:ext cx="864" cy="96"/>
            </a:xfrm>
            <a:prstGeom prst="rect">
              <a:avLst/>
            </a:prstGeom>
            <a:solidFill>
              <a:srgbClr val="FFCC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50" name="Line 40">
              <a:extLst>
                <a:ext uri="{FF2B5EF4-FFF2-40B4-BE49-F238E27FC236}">
                  <a16:creationId xmlns:a16="http://schemas.microsoft.com/office/drawing/2014/main" id="{4C16E477-97B5-459F-F0CA-338BEBC964C2}"/>
                </a:ext>
              </a:extLst>
            </p:cNvPr>
            <p:cNvSpPr>
              <a:spLocks noChangeShapeType="1"/>
            </p:cNvSpPr>
            <p:nvPr/>
          </p:nvSpPr>
          <p:spPr bwMode="auto">
            <a:xfrm>
              <a:off x="4416" y="336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51" name="Group 41">
            <a:extLst>
              <a:ext uri="{FF2B5EF4-FFF2-40B4-BE49-F238E27FC236}">
                <a16:creationId xmlns:a16="http://schemas.microsoft.com/office/drawing/2014/main" id="{6A07A6CD-4BB2-590A-1CAB-FBEB57E780E0}"/>
              </a:ext>
            </a:extLst>
          </p:cNvPr>
          <p:cNvGrpSpPr>
            <a:grpSpLocks/>
          </p:cNvGrpSpPr>
          <p:nvPr/>
        </p:nvGrpSpPr>
        <p:grpSpPr bwMode="auto">
          <a:xfrm>
            <a:off x="7297057" y="4652224"/>
            <a:ext cx="1370013" cy="150813"/>
            <a:chOff x="4176" y="2592"/>
            <a:chExt cx="863" cy="95"/>
          </a:xfrm>
        </p:grpSpPr>
        <p:sp>
          <p:nvSpPr>
            <p:cNvPr id="52" name="Rectangle 42">
              <a:extLst>
                <a:ext uri="{FF2B5EF4-FFF2-40B4-BE49-F238E27FC236}">
                  <a16:creationId xmlns:a16="http://schemas.microsoft.com/office/drawing/2014/main" id="{69DCD422-A2F3-B9BB-CAE5-9D7435E4B82D}"/>
                </a:ext>
              </a:extLst>
            </p:cNvPr>
            <p:cNvSpPr>
              <a:spLocks noChangeArrowheads="1"/>
            </p:cNvSpPr>
            <p:nvPr/>
          </p:nvSpPr>
          <p:spPr bwMode="auto">
            <a:xfrm>
              <a:off x="4176" y="2592"/>
              <a:ext cx="864" cy="96"/>
            </a:xfrm>
            <a:prstGeom prst="rect">
              <a:avLst/>
            </a:prstGeom>
            <a:solidFill>
              <a:srgbClr val="0099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53" name="Line 43">
              <a:extLst>
                <a:ext uri="{FF2B5EF4-FFF2-40B4-BE49-F238E27FC236}">
                  <a16:creationId xmlns:a16="http://schemas.microsoft.com/office/drawing/2014/main" id="{13338901-B421-748F-BF07-C31D564C31E1}"/>
                </a:ext>
              </a:extLst>
            </p:cNvPr>
            <p:cNvSpPr>
              <a:spLocks noChangeShapeType="1"/>
            </p:cNvSpPr>
            <p:nvPr/>
          </p:nvSpPr>
          <p:spPr bwMode="auto">
            <a:xfrm>
              <a:off x="4416" y="259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54" name="Group 44">
            <a:extLst>
              <a:ext uri="{FF2B5EF4-FFF2-40B4-BE49-F238E27FC236}">
                <a16:creationId xmlns:a16="http://schemas.microsoft.com/office/drawing/2014/main" id="{F77DCFFA-5277-70F5-6FBD-B93F2A32F9AF}"/>
              </a:ext>
            </a:extLst>
          </p:cNvPr>
          <p:cNvGrpSpPr>
            <a:grpSpLocks/>
          </p:cNvGrpSpPr>
          <p:nvPr/>
        </p:nvGrpSpPr>
        <p:grpSpPr bwMode="auto">
          <a:xfrm>
            <a:off x="7297057" y="4804624"/>
            <a:ext cx="1370013" cy="150813"/>
            <a:chOff x="4176" y="2688"/>
            <a:chExt cx="863" cy="95"/>
          </a:xfrm>
        </p:grpSpPr>
        <p:sp>
          <p:nvSpPr>
            <p:cNvPr id="55" name="Rectangle 45">
              <a:extLst>
                <a:ext uri="{FF2B5EF4-FFF2-40B4-BE49-F238E27FC236}">
                  <a16:creationId xmlns:a16="http://schemas.microsoft.com/office/drawing/2014/main" id="{509CD9B1-05F5-2A51-8668-A8F2FAAD9957}"/>
                </a:ext>
              </a:extLst>
            </p:cNvPr>
            <p:cNvSpPr>
              <a:spLocks noChangeArrowheads="1"/>
            </p:cNvSpPr>
            <p:nvPr/>
          </p:nvSpPr>
          <p:spPr bwMode="auto">
            <a:xfrm>
              <a:off x="4176" y="2688"/>
              <a:ext cx="864" cy="96"/>
            </a:xfrm>
            <a:prstGeom prst="rect">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56" name="Line 46">
              <a:extLst>
                <a:ext uri="{FF2B5EF4-FFF2-40B4-BE49-F238E27FC236}">
                  <a16:creationId xmlns:a16="http://schemas.microsoft.com/office/drawing/2014/main" id="{25761C81-FF6B-2F0A-FD71-1B7C696BD790}"/>
                </a:ext>
              </a:extLst>
            </p:cNvPr>
            <p:cNvSpPr>
              <a:spLocks noChangeShapeType="1"/>
            </p:cNvSpPr>
            <p:nvPr/>
          </p:nvSpPr>
          <p:spPr bwMode="auto">
            <a:xfrm>
              <a:off x="4416" y="268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57" name="Group 47">
            <a:extLst>
              <a:ext uri="{FF2B5EF4-FFF2-40B4-BE49-F238E27FC236}">
                <a16:creationId xmlns:a16="http://schemas.microsoft.com/office/drawing/2014/main" id="{4C17A3AC-CB4A-DBF8-6CC5-6E815B8D2F59}"/>
              </a:ext>
            </a:extLst>
          </p:cNvPr>
          <p:cNvGrpSpPr>
            <a:grpSpLocks/>
          </p:cNvGrpSpPr>
          <p:nvPr/>
        </p:nvGrpSpPr>
        <p:grpSpPr bwMode="auto">
          <a:xfrm>
            <a:off x="7297057" y="5719024"/>
            <a:ext cx="1370013" cy="150813"/>
            <a:chOff x="4176" y="3264"/>
            <a:chExt cx="863" cy="95"/>
          </a:xfrm>
        </p:grpSpPr>
        <p:sp>
          <p:nvSpPr>
            <p:cNvPr id="58" name="Rectangle 48">
              <a:extLst>
                <a:ext uri="{FF2B5EF4-FFF2-40B4-BE49-F238E27FC236}">
                  <a16:creationId xmlns:a16="http://schemas.microsoft.com/office/drawing/2014/main" id="{27C60FFC-DB70-649B-6EC9-A2CFD0B501AF}"/>
                </a:ext>
              </a:extLst>
            </p:cNvPr>
            <p:cNvSpPr>
              <a:spLocks noChangeArrowheads="1"/>
            </p:cNvSpPr>
            <p:nvPr/>
          </p:nvSpPr>
          <p:spPr bwMode="auto">
            <a:xfrm>
              <a:off x="4176" y="3264"/>
              <a:ext cx="864" cy="96"/>
            </a:xfrm>
            <a:prstGeom prst="rect">
              <a:avLst/>
            </a:prstGeom>
            <a:solidFill>
              <a:srgbClr val="0099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59" name="Line 49">
              <a:extLst>
                <a:ext uri="{FF2B5EF4-FFF2-40B4-BE49-F238E27FC236}">
                  <a16:creationId xmlns:a16="http://schemas.microsoft.com/office/drawing/2014/main" id="{D5EE04A2-5BFC-2390-0C4C-442340B7AF9A}"/>
                </a:ext>
              </a:extLst>
            </p:cNvPr>
            <p:cNvSpPr>
              <a:spLocks noChangeShapeType="1"/>
            </p:cNvSpPr>
            <p:nvPr/>
          </p:nvSpPr>
          <p:spPr bwMode="auto">
            <a:xfrm>
              <a:off x="4416" y="326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60" name="Group 50">
            <a:extLst>
              <a:ext uri="{FF2B5EF4-FFF2-40B4-BE49-F238E27FC236}">
                <a16:creationId xmlns:a16="http://schemas.microsoft.com/office/drawing/2014/main" id="{5A7B37EB-0B58-55B7-BFFF-C26D60D76584}"/>
              </a:ext>
            </a:extLst>
          </p:cNvPr>
          <p:cNvGrpSpPr>
            <a:grpSpLocks/>
          </p:cNvGrpSpPr>
          <p:nvPr/>
        </p:nvGrpSpPr>
        <p:grpSpPr bwMode="auto">
          <a:xfrm>
            <a:off x="7297057" y="6176224"/>
            <a:ext cx="1370013" cy="150813"/>
            <a:chOff x="4176" y="3552"/>
            <a:chExt cx="863" cy="95"/>
          </a:xfrm>
        </p:grpSpPr>
        <p:sp>
          <p:nvSpPr>
            <p:cNvPr id="61" name="Rectangle 51">
              <a:extLst>
                <a:ext uri="{FF2B5EF4-FFF2-40B4-BE49-F238E27FC236}">
                  <a16:creationId xmlns:a16="http://schemas.microsoft.com/office/drawing/2014/main" id="{CD5C7FB4-906C-B125-8E30-13A10C73A166}"/>
                </a:ext>
              </a:extLst>
            </p:cNvPr>
            <p:cNvSpPr>
              <a:spLocks noChangeArrowheads="1"/>
            </p:cNvSpPr>
            <p:nvPr/>
          </p:nvSpPr>
          <p:spPr bwMode="auto">
            <a:xfrm>
              <a:off x="4176" y="3552"/>
              <a:ext cx="864" cy="96"/>
            </a:xfrm>
            <a:prstGeom prst="rect">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62" name="Line 52">
              <a:extLst>
                <a:ext uri="{FF2B5EF4-FFF2-40B4-BE49-F238E27FC236}">
                  <a16:creationId xmlns:a16="http://schemas.microsoft.com/office/drawing/2014/main" id="{8AD2C6F8-106A-D8F7-733F-2BA3230D226D}"/>
                </a:ext>
              </a:extLst>
            </p:cNvPr>
            <p:cNvSpPr>
              <a:spLocks noChangeShapeType="1"/>
            </p:cNvSpPr>
            <p:nvPr/>
          </p:nvSpPr>
          <p:spPr bwMode="auto">
            <a:xfrm>
              <a:off x="4416" y="355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sp>
        <p:nvSpPr>
          <p:cNvPr id="63" name="Text Box 53">
            <a:extLst>
              <a:ext uri="{FF2B5EF4-FFF2-40B4-BE49-F238E27FC236}">
                <a16:creationId xmlns:a16="http://schemas.microsoft.com/office/drawing/2014/main" id="{DF4D5EAC-9B32-69EE-323C-762AB7F6AF4D}"/>
              </a:ext>
            </a:extLst>
          </p:cNvPr>
          <p:cNvSpPr txBox="1">
            <a:spLocks noChangeArrowheads="1"/>
          </p:cNvSpPr>
          <p:nvPr/>
        </p:nvSpPr>
        <p:spPr bwMode="auto">
          <a:xfrm>
            <a:off x="6763657" y="4499824"/>
            <a:ext cx="83820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1250"/>
              </a:spcBef>
            </a:pPr>
            <a:r>
              <a:rPr lang="en-GB" altLang="en-US" sz="2000" b="1">
                <a:solidFill>
                  <a:srgbClr val="000000"/>
                </a:solidFill>
                <a:cs typeface="Times New Roman" panose="02020603050405020304" pitchFamily="18" charset="0"/>
              </a:rPr>
              <a:t>R1</a:t>
            </a:r>
          </a:p>
        </p:txBody>
      </p:sp>
      <p:sp>
        <p:nvSpPr>
          <p:cNvPr id="64" name="Text Box 54">
            <a:extLst>
              <a:ext uri="{FF2B5EF4-FFF2-40B4-BE49-F238E27FC236}">
                <a16:creationId xmlns:a16="http://schemas.microsoft.com/office/drawing/2014/main" id="{6D84F2CA-8F85-4477-2963-A7676A609C03}"/>
              </a:ext>
            </a:extLst>
          </p:cNvPr>
          <p:cNvSpPr txBox="1">
            <a:spLocks noChangeArrowheads="1"/>
          </p:cNvSpPr>
          <p:nvPr/>
        </p:nvSpPr>
        <p:spPr bwMode="auto">
          <a:xfrm>
            <a:off x="6839857" y="5642824"/>
            <a:ext cx="83820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1250"/>
              </a:spcBef>
            </a:pPr>
            <a:r>
              <a:rPr lang="en-GB" altLang="en-US" sz="2000" b="1">
                <a:solidFill>
                  <a:srgbClr val="000000"/>
                </a:solidFill>
                <a:cs typeface="Times New Roman" panose="02020603050405020304" pitchFamily="18" charset="0"/>
              </a:rPr>
              <a:t>R2</a:t>
            </a:r>
          </a:p>
        </p:txBody>
      </p:sp>
      <p:sp>
        <p:nvSpPr>
          <p:cNvPr id="65" name="Text Box 55">
            <a:extLst>
              <a:ext uri="{FF2B5EF4-FFF2-40B4-BE49-F238E27FC236}">
                <a16:creationId xmlns:a16="http://schemas.microsoft.com/office/drawing/2014/main" id="{04C6DA02-0092-C780-0B72-A1D9D1B7CF65}"/>
              </a:ext>
            </a:extLst>
          </p:cNvPr>
          <p:cNvSpPr txBox="1">
            <a:spLocks noChangeArrowheads="1"/>
          </p:cNvSpPr>
          <p:nvPr/>
        </p:nvSpPr>
        <p:spPr bwMode="auto">
          <a:xfrm>
            <a:off x="2496457" y="4804624"/>
            <a:ext cx="83820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1250"/>
              </a:spcBef>
            </a:pPr>
            <a:r>
              <a:rPr lang="en-GB" altLang="en-US" sz="2000" b="1">
                <a:solidFill>
                  <a:srgbClr val="000000"/>
                </a:solidFill>
                <a:cs typeface="Times New Roman" panose="02020603050405020304" pitchFamily="18" charset="0"/>
              </a:rPr>
              <a:t>R</a:t>
            </a:r>
          </a:p>
        </p:txBody>
      </p:sp>
      <p:sp>
        <p:nvSpPr>
          <p:cNvPr id="66" name="Freeform 56">
            <a:extLst>
              <a:ext uri="{FF2B5EF4-FFF2-40B4-BE49-F238E27FC236}">
                <a16:creationId xmlns:a16="http://schemas.microsoft.com/office/drawing/2014/main" id="{78652C83-C732-3A54-6CCF-F5A65EAE85C9}"/>
              </a:ext>
            </a:extLst>
          </p:cNvPr>
          <p:cNvSpPr>
            <a:spLocks/>
          </p:cNvSpPr>
          <p:nvPr/>
        </p:nvSpPr>
        <p:spPr bwMode="auto">
          <a:xfrm>
            <a:off x="4325257" y="4576024"/>
            <a:ext cx="2971800" cy="914400"/>
          </a:xfrm>
          <a:custGeom>
            <a:avLst/>
            <a:gdLst>
              <a:gd name="T0" fmla="*/ 2971800 w 1872"/>
              <a:gd name="T1" fmla="*/ 0 h 576"/>
              <a:gd name="T2" fmla="*/ 2590800 w 1872"/>
              <a:gd name="T3" fmla="*/ 457200 h 576"/>
              <a:gd name="T4" fmla="*/ 838200 w 1872"/>
              <a:gd name="T5" fmla="*/ 838200 h 576"/>
              <a:gd name="T6" fmla="*/ 0 w 1872"/>
              <a:gd name="T7" fmla="*/ 914400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72" h="576">
                <a:moveTo>
                  <a:pt x="1872" y="0"/>
                </a:moveTo>
                <a:cubicBezTo>
                  <a:pt x="1864" y="100"/>
                  <a:pt x="1856" y="200"/>
                  <a:pt x="1632" y="288"/>
                </a:cubicBezTo>
                <a:cubicBezTo>
                  <a:pt x="1408" y="376"/>
                  <a:pt x="800" y="480"/>
                  <a:pt x="528" y="528"/>
                </a:cubicBezTo>
                <a:cubicBezTo>
                  <a:pt x="256" y="576"/>
                  <a:pt x="88" y="568"/>
                  <a:pt x="0" y="576"/>
                </a:cubicBezTo>
              </a:path>
            </a:pathLst>
          </a:custGeom>
          <a:noFill/>
          <a:ln w="57240">
            <a:solidFill>
              <a:srgbClr val="5490A8"/>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67" name="Freeform 57">
            <a:extLst>
              <a:ext uri="{FF2B5EF4-FFF2-40B4-BE49-F238E27FC236}">
                <a16:creationId xmlns:a16="http://schemas.microsoft.com/office/drawing/2014/main" id="{0705468E-9AFA-842D-DAB5-611CB6ED2B40}"/>
              </a:ext>
            </a:extLst>
          </p:cNvPr>
          <p:cNvSpPr>
            <a:spLocks noChangeArrowheads="1"/>
          </p:cNvSpPr>
          <p:nvPr/>
        </p:nvSpPr>
        <p:spPr bwMode="auto">
          <a:xfrm>
            <a:off x="6839857" y="5020524"/>
            <a:ext cx="381000" cy="88900"/>
          </a:xfrm>
          <a:custGeom>
            <a:avLst/>
            <a:gdLst>
              <a:gd name="T0" fmla="*/ 381000 w 240"/>
              <a:gd name="T1" fmla="*/ 88900 h 56"/>
              <a:gd name="T2" fmla="*/ 228600 w 240"/>
              <a:gd name="T3" fmla="*/ 12700 h 56"/>
              <a:gd name="T4" fmla="*/ 0 w 240"/>
              <a:gd name="T5" fmla="*/ 12700 h 56"/>
              <a:gd name="T6" fmla="*/ 0 60000 65536"/>
              <a:gd name="T7" fmla="*/ 0 60000 65536"/>
              <a:gd name="T8" fmla="*/ 0 60000 65536"/>
            </a:gdLst>
            <a:ahLst/>
            <a:cxnLst>
              <a:cxn ang="T6">
                <a:pos x="T0" y="T1"/>
              </a:cxn>
              <a:cxn ang="T7">
                <a:pos x="T2" y="T3"/>
              </a:cxn>
              <a:cxn ang="T8">
                <a:pos x="T4" y="T5"/>
              </a:cxn>
            </a:cxnLst>
            <a:rect l="0" t="0" r="r" b="b"/>
            <a:pathLst>
              <a:path w="240" h="56">
                <a:moveTo>
                  <a:pt x="240" y="56"/>
                </a:moveTo>
                <a:cubicBezTo>
                  <a:pt x="212" y="36"/>
                  <a:pt x="184" y="16"/>
                  <a:pt x="144" y="8"/>
                </a:cubicBezTo>
                <a:cubicBezTo>
                  <a:pt x="104" y="0"/>
                  <a:pt x="52" y="4"/>
                  <a:pt x="0" y="8"/>
                </a:cubicBezTo>
              </a:path>
            </a:pathLst>
          </a:custGeom>
          <a:noFill/>
          <a:ln w="57240">
            <a:solidFill>
              <a:srgbClr val="5490A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68" name="Freeform 58">
            <a:extLst>
              <a:ext uri="{FF2B5EF4-FFF2-40B4-BE49-F238E27FC236}">
                <a16:creationId xmlns:a16="http://schemas.microsoft.com/office/drawing/2014/main" id="{13E2D014-5E3C-59A3-E011-6172B7701099}"/>
              </a:ext>
            </a:extLst>
          </p:cNvPr>
          <p:cNvSpPr>
            <a:spLocks noChangeArrowheads="1"/>
          </p:cNvSpPr>
          <p:nvPr/>
        </p:nvSpPr>
        <p:spPr bwMode="auto">
          <a:xfrm>
            <a:off x="6611257" y="5084024"/>
            <a:ext cx="609600" cy="254000"/>
          </a:xfrm>
          <a:custGeom>
            <a:avLst/>
            <a:gdLst>
              <a:gd name="T0" fmla="*/ 609600 w 384"/>
              <a:gd name="T1" fmla="*/ 254000 h 160"/>
              <a:gd name="T2" fmla="*/ 533400 w 384"/>
              <a:gd name="T3" fmla="*/ 177800 h 160"/>
              <a:gd name="T4" fmla="*/ 228600 w 384"/>
              <a:gd name="T5" fmla="*/ 25400 h 160"/>
              <a:gd name="T6" fmla="*/ 0 w 384"/>
              <a:gd name="T7" fmla="*/ 25400 h 1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160">
                <a:moveTo>
                  <a:pt x="384" y="160"/>
                </a:moveTo>
                <a:cubicBezTo>
                  <a:pt x="380" y="148"/>
                  <a:pt x="376" y="136"/>
                  <a:pt x="336" y="112"/>
                </a:cubicBezTo>
                <a:cubicBezTo>
                  <a:pt x="296" y="88"/>
                  <a:pt x="200" y="32"/>
                  <a:pt x="144" y="16"/>
                </a:cubicBezTo>
                <a:cubicBezTo>
                  <a:pt x="88" y="0"/>
                  <a:pt x="44" y="8"/>
                  <a:pt x="0" y="16"/>
                </a:cubicBezTo>
              </a:path>
            </a:pathLst>
          </a:custGeom>
          <a:noFill/>
          <a:ln w="57240">
            <a:solidFill>
              <a:srgbClr val="5490A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0" name="Espace réservé du numéro de diapositive 69">
            <a:extLst>
              <a:ext uri="{FF2B5EF4-FFF2-40B4-BE49-F238E27FC236}">
                <a16:creationId xmlns:a16="http://schemas.microsoft.com/office/drawing/2014/main" id="{491A0445-4185-A2E7-2CB9-066DA4E4F16E}"/>
              </a:ext>
            </a:extLst>
          </p:cNvPr>
          <p:cNvSpPr>
            <a:spLocks noGrp="1"/>
          </p:cNvSpPr>
          <p:nvPr>
            <p:ph type="sldNum" sz="quarter" idx="12"/>
          </p:nvPr>
        </p:nvSpPr>
        <p:spPr>
          <a:xfrm>
            <a:off x="3258457" y="6324601"/>
            <a:ext cx="2743200" cy="365125"/>
          </a:xfrm>
        </p:spPr>
        <p:txBody>
          <a:bodyPr/>
          <a:lstStyle/>
          <a:p>
            <a:fld id="{14385F30-F5BB-45A0-A756-346F67DA10C3}" type="slidenum">
              <a:rPr lang="en-US" smtClean="0"/>
              <a:t>66</a:t>
            </a:fld>
            <a:endParaRPr lang="en-US" dirty="0"/>
          </a:p>
        </p:txBody>
      </p:sp>
    </p:spTree>
    <p:extLst>
      <p:ext uri="{BB962C8B-B14F-4D97-AF65-F5344CB8AC3E}">
        <p14:creationId xmlns:p14="http://schemas.microsoft.com/office/powerpoint/2010/main" val="41291364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 </a:t>
            </a:r>
            <a:r>
              <a:rPr lang="fr-FR" altLang="fr-FR" sz="2000" b="1" dirty="0">
                <a:solidFill>
                  <a:srgbClr val="009900"/>
                </a:solidFill>
              </a:rPr>
              <a:t>L’algèbre relationnel</a:t>
            </a:r>
          </a:p>
          <a:p>
            <a:pPr algn="l"/>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8A63E870-96EB-B0F2-B6CD-81C437111571}"/>
              </a:ext>
            </a:extLst>
          </p:cNvPr>
          <p:cNvSpPr txBox="1">
            <a:spLocks noChangeArrowheads="1"/>
          </p:cNvSpPr>
          <p:nvPr/>
        </p:nvSpPr>
        <p:spPr>
          <a:xfrm>
            <a:off x="1955800" y="1594710"/>
            <a:ext cx="8280400" cy="4608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dirty="0">
                <a:solidFill>
                  <a:srgbClr val="3333CC"/>
                </a:solidFill>
              </a:rPr>
              <a:t>5- Différence</a:t>
            </a:r>
          </a:p>
          <a:p>
            <a:pPr marL="609600" indent="-609600">
              <a:lnSpc>
                <a:spcPct val="150000"/>
              </a:lnSpc>
              <a:spcBef>
                <a:spcPct val="0"/>
              </a:spcBef>
              <a:buClrTx/>
              <a:buFontTx/>
              <a:buNone/>
            </a:pPr>
            <a:endParaRPr lang="fr-FR" altLang="fr-FR" sz="16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p:txBody>
      </p:sp>
      <p:sp>
        <p:nvSpPr>
          <p:cNvPr id="4" name="Rectangle 2">
            <a:extLst>
              <a:ext uri="{FF2B5EF4-FFF2-40B4-BE49-F238E27FC236}">
                <a16:creationId xmlns:a16="http://schemas.microsoft.com/office/drawing/2014/main" id="{509D7353-D8C4-91D7-42AD-B889C41E4D04}"/>
              </a:ext>
            </a:extLst>
          </p:cNvPr>
          <p:cNvSpPr txBox="1">
            <a:spLocks noChangeArrowheads="1"/>
          </p:cNvSpPr>
          <p:nvPr/>
        </p:nvSpPr>
        <p:spPr bwMode="auto">
          <a:xfrm>
            <a:off x="2345084" y="2301150"/>
            <a:ext cx="8766175" cy="41334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1313" indent="-341313" algn="l" defTabSz="449263" rtl="0" eaLnBrk="0" fontAlgn="base" hangingPunct="0">
              <a:lnSpc>
                <a:spcPct val="93000"/>
              </a:lnSpc>
              <a:spcBef>
                <a:spcPts val="800"/>
              </a:spcBef>
              <a:spcAft>
                <a:spcPct val="0"/>
              </a:spcAft>
              <a:buClr>
                <a:srgbClr val="0099CC"/>
              </a:buClr>
              <a:buSzPct val="80000"/>
              <a:buFont typeface="Wingdings" pitchFamily="2" charset="2"/>
              <a:buChar char=""/>
              <a:defRPr sz="3200" kern="1200">
                <a:solidFill>
                  <a:srgbClr val="000000"/>
                </a:solidFill>
                <a:latin typeface="+mn-lt"/>
                <a:ea typeface="+mn-ea"/>
                <a:cs typeface="+mn-cs"/>
              </a:defRPr>
            </a:lvl1pPr>
            <a:lvl2pPr marL="741363" indent="-284163" algn="l" defTabSz="449263" rtl="0" eaLnBrk="0" fontAlgn="base" hangingPunct="0">
              <a:lnSpc>
                <a:spcPct val="93000"/>
              </a:lnSpc>
              <a:spcBef>
                <a:spcPts val="700"/>
              </a:spcBef>
              <a:spcAft>
                <a:spcPct val="0"/>
              </a:spcAft>
              <a:buClr>
                <a:srgbClr val="000000"/>
              </a:buClr>
              <a:buSzPct val="100000"/>
              <a:buFont typeface="Arial" panose="020B0604020202020204" pitchFamily="34" charset="0"/>
              <a:buChar char="–"/>
              <a:defRPr sz="2800" kern="1200">
                <a:solidFill>
                  <a:srgbClr val="000000"/>
                </a:solidFill>
                <a:latin typeface="+mn-lt"/>
                <a:ea typeface="+mn-ea"/>
                <a:cs typeface="+mn-cs"/>
              </a:defRPr>
            </a:lvl2pPr>
            <a:lvl3pPr marL="1143000" indent="-228600" algn="l" defTabSz="449263" rtl="0" eaLnBrk="0" fontAlgn="base" hangingPunct="0">
              <a:lnSpc>
                <a:spcPct val="93000"/>
              </a:lnSpc>
              <a:spcBef>
                <a:spcPts val="600"/>
              </a:spcBef>
              <a:spcAft>
                <a:spcPct val="0"/>
              </a:spcAft>
              <a:buClr>
                <a:srgbClr val="000000"/>
              </a:buClr>
              <a:buSzPct val="100000"/>
              <a:buFont typeface="Arial" panose="020B0604020202020204" pitchFamily="34" charset="0"/>
              <a:buChar char="•"/>
              <a:defRPr sz="2400" kern="1200">
                <a:solidFill>
                  <a:srgbClr val="000000"/>
                </a:solidFill>
                <a:latin typeface="+mn-lt"/>
                <a:ea typeface="+mn-ea"/>
                <a:cs typeface="+mn-cs"/>
              </a:defRPr>
            </a:lvl3pPr>
            <a:lvl4pPr marL="1600200" indent="-228600" algn="l" defTabSz="449263" rtl="0" eaLnBrk="0" fontAlgn="base" hangingPunct="0">
              <a:lnSpc>
                <a:spcPct val="93000"/>
              </a:lnSpc>
              <a:spcBef>
                <a:spcPts val="500"/>
              </a:spcBef>
              <a:spcAft>
                <a:spcPct val="0"/>
              </a:spcAft>
              <a:buClr>
                <a:srgbClr val="000000"/>
              </a:buClr>
              <a:buSzPct val="100000"/>
              <a:buFont typeface="Arial" panose="020B0604020202020204" pitchFamily="34" charset="0"/>
              <a:buChar char="–"/>
              <a:defRPr sz="2000" kern="1200">
                <a:solidFill>
                  <a:srgbClr val="000000"/>
                </a:solidFill>
                <a:latin typeface="+mn-lt"/>
                <a:ea typeface="+mn-ea"/>
                <a:cs typeface="+mn-cs"/>
              </a:defRPr>
            </a:lvl4pPr>
            <a:lvl5pPr marL="2057400" indent="-228600" algn="l" defTabSz="449263" rtl="0" eaLnBrk="0" fontAlgn="base" hangingPunct="0">
              <a:lnSpc>
                <a:spcPct val="93000"/>
              </a:lnSpc>
              <a:spcBef>
                <a:spcPts val="500"/>
              </a:spcBef>
              <a:spcAft>
                <a:spcPct val="0"/>
              </a:spcAft>
              <a:buClr>
                <a:srgbClr val="000000"/>
              </a:buClr>
              <a:buSzPct val="100000"/>
              <a:buFont typeface="Arial" panose="020B0604020202020204" pitchFamily="34" charset="0"/>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1313" marR="0" lvl="0" indent="-341313" algn="l" defTabSz="449263" rtl="0" eaLnBrk="1" fontAlgn="base" latinLnBrk="0" hangingPunct="1">
              <a:lnSpc>
                <a:spcPct val="100000"/>
              </a:lnSpc>
              <a:spcBef>
                <a:spcPts val="800"/>
              </a:spcBef>
              <a:spcAft>
                <a:spcPct val="0"/>
              </a:spcAft>
              <a:buClr>
                <a:srgbClr val="0099CC"/>
              </a:buClr>
              <a:buSzPct val="8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Soit</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les tables:</a:t>
            </a:r>
          </a:p>
          <a:p>
            <a:pPr marL="741363" marR="0" lvl="1" indent="-284163" algn="l" defTabSz="449263" rtl="0" eaLnBrk="1" fontAlgn="base" latinLnBrk="0" hangingPunct="1">
              <a:lnSpc>
                <a:spcPct val="100000"/>
              </a:lnSpc>
              <a:spcBef>
                <a:spcPts val="700"/>
              </a:spcBef>
              <a:spcAft>
                <a:spcPct val="0"/>
              </a:spcAft>
              <a:buClr>
                <a:srgbClr val="000000"/>
              </a:buClr>
              <a:buSzPct val="10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Etudiant</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(NSS, Nom,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Adresse</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a:t>
            </a:r>
          </a:p>
          <a:p>
            <a:pPr marL="741363" marR="0" lvl="1" indent="-284163" algn="l" defTabSz="449263" rtl="0" eaLnBrk="1" fontAlgn="base" latinLnBrk="0" hangingPunct="1">
              <a:lnSpc>
                <a:spcPct val="100000"/>
              </a:lnSpc>
              <a:spcBef>
                <a:spcPts val="700"/>
              </a:spcBef>
              <a:spcAft>
                <a:spcPct val="0"/>
              </a:spcAft>
              <a:buClr>
                <a:srgbClr val="000000"/>
              </a:buClr>
              <a:buSzPct val="10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Employé</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(NSS, Nom,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Adresse</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a:t>
            </a:r>
          </a:p>
          <a:p>
            <a:pPr marL="741363" marR="0" lvl="1" indent="-284163" algn="l" defTabSz="449263" rtl="0" eaLnBrk="1" fontAlgn="base" latinLnBrk="0" hangingPunct="1">
              <a:lnSpc>
                <a:spcPct val="100000"/>
              </a:lnSpc>
              <a:spcBef>
                <a:spcPts val="700"/>
              </a:spcBef>
              <a:spcAft>
                <a:spcPct val="0"/>
              </a:spcAft>
              <a:buClr>
                <a:srgbClr val="000000"/>
              </a:buClr>
              <a:buSzPct val="100000"/>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kumimoji="0" lang="en-GB" altLang="en-US" sz="2400" b="0" i="0" u="none" strike="noStrike" kern="1200" cap="none" spc="0" normalizeH="0" baseline="0" noProof="0" dirty="0">
              <a:ln>
                <a:noFill/>
              </a:ln>
              <a:solidFill>
                <a:srgbClr val="000000"/>
              </a:solidFill>
              <a:effectLst/>
              <a:uLnTx/>
              <a:uFillTx/>
              <a:latin typeface="Arial"/>
              <a:ea typeface="+mn-ea"/>
              <a:cs typeface="+mn-cs"/>
            </a:endParaRPr>
          </a:p>
          <a:p>
            <a:pPr marL="341313" marR="0" lvl="0" indent="-341313" algn="l" defTabSz="449263" rtl="0" eaLnBrk="1" fontAlgn="base" latinLnBrk="0" hangingPunct="1">
              <a:lnSpc>
                <a:spcPct val="100000"/>
              </a:lnSpc>
              <a:spcBef>
                <a:spcPts val="800"/>
              </a:spcBef>
              <a:spcAft>
                <a:spcPct val="0"/>
              </a:spcAft>
              <a:buClr>
                <a:srgbClr val="0099CC"/>
              </a:buClr>
              <a:buSzPct val="8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On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veut</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avoir</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la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liste</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des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personnes</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qui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sont</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employées</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à</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l’université</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et qui ne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sont</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pas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en</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même</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temps des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étudiants</a:t>
            </a:r>
            <a:endParaRPr kumimoji="0" lang="en-GB" altLang="en-US" sz="2400" b="0" i="0" u="none" strike="noStrike" kern="1200" cap="none" spc="0" normalizeH="0" baseline="0" noProof="0" dirty="0">
              <a:ln>
                <a:noFill/>
              </a:ln>
              <a:solidFill>
                <a:srgbClr val="000000"/>
              </a:solidFill>
              <a:effectLst/>
              <a:uLnTx/>
              <a:uFillTx/>
              <a:latin typeface="Arial"/>
              <a:ea typeface="+mn-ea"/>
              <a:cs typeface="+mn-cs"/>
            </a:endParaRPr>
          </a:p>
          <a:p>
            <a:pPr marL="341313" marR="0" lvl="0" indent="-341313" algn="l" defTabSz="449263" rtl="0" eaLnBrk="1" fontAlgn="base" latinLnBrk="0" hangingPunct="1">
              <a:lnSpc>
                <a:spcPct val="100000"/>
              </a:lnSpc>
              <a:spcBef>
                <a:spcPts val="800"/>
              </a:spcBef>
              <a:spcAft>
                <a:spcPct val="0"/>
              </a:spcAft>
              <a:buClr>
                <a:srgbClr val="0099CC"/>
              </a:buClr>
              <a:buSzPct val="80000"/>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kumimoji="0" lang="en-GB" altLang="en-US" sz="2400" b="0" i="0" u="none" strike="noStrike" kern="1200" cap="none" spc="0" normalizeH="0" baseline="0" noProof="0" dirty="0">
              <a:ln>
                <a:noFill/>
              </a:ln>
              <a:solidFill>
                <a:srgbClr val="000000"/>
              </a:solidFill>
              <a:effectLst/>
              <a:uLnTx/>
              <a:uFillTx/>
              <a:latin typeface="Arial"/>
              <a:ea typeface="+mn-ea"/>
              <a:cs typeface="+mn-cs"/>
            </a:endParaRPr>
          </a:p>
          <a:p>
            <a:pPr marL="341313" marR="0" lvl="0" indent="-341313" algn="l" defTabSz="449263" rtl="0" eaLnBrk="1" fontAlgn="base" latinLnBrk="0" hangingPunct="1">
              <a:lnSpc>
                <a:spcPct val="100000"/>
              </a:lnSpc>
              <a:spcBef>
                <a:spcPts val="800"/>
              </a:spcBef>
              <a:spcAft>
                <a:spcPct val="0"/>
              </a:spcAft>
              <a:buClr>
                <a:srgbClr val="0099CC"/>
              </a:buClr>
              <a:buSzPct val="8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Différence</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Employé</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GB" altLang="en-US" sz="2400" b="0" i="0" u="none" strike="noStrike" kern="1200" cap="none" spc="0" normalizeH="0" baseline="0" noProof="0" dirty="0" err="1">
                <a:ln>
                  <a:noFill/>
                </a:ln>
                <a:solidFill>
                  <a:srgbClr val="000000"/>
                </a:solidFill>
                <a:effectLst/>
                <a:uLnTx/>
                <a:uFillTx/>
                <a:latin typeface="Arial"/>
                <a:ea typeface="+mn-ea"/>
                <a:cs typeface="+mn-cs"/>
              </a:rPr>
              <a:t>Etudiant</a:t>
            </a:r>
            <a:r>
              <a:rPr kumimoji="0" lang="en-GB" altLang="en-US" sz="2400" b="0" i="0" u="none" strike="noStrike" kern="1200" cap="none" spc="0" normalizeH="0" baseline="0" noProof="0" dirty="0">
                <a:ln>
                  <a:noFill/>
                </a:ln>
                <a:solidFill>
                  <a:srgbClr val="000000"/>
                </a:solidFill>
                <a:effectLst/>
                <a:uLnTx/>
                <a:uFillTx/>
                <a:latin typeface="Arial"/>
                <a:ea typeface="+mn-ea"/>
                <a:cs typeface="+mn-cs"/>
              </a:rPr>
              <a:t>) </a:t>
            </a:r>
          </a:p>
          <a:p>
            <a:pPr marL="341313" marR="0" lvl="0" indent="-341313" algn="l" defTabSz="449263" rtl="0" eaLnBrk="1" fontAlgn="base" latinLnBrk="0" hangingPunct="1">
              <a:lnSpc>
                <a:spcPct val="100000"/>
              </a:lnSpc>
              <a:spcBef>
                <a:spcPts val="800"/>
              </a:spcBef>
              <a:spcAft>
                <a:spcPct val="0"/>
              </a:spcAft>
              <a:buClr>
                <a:srgbClr val="0099CC"/>
              </a:buClr>
              <a:buSzPct val="80000"/>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kumimoji="0" lang="en-GB" alt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Espace réservé du numéro de diapositive 5">
            <a:extLst>
              <a:ext uri="{FF2B5EF4-FFF2-40B4-BE49-F238E27FC236}">
                <a16:creationId xmlns:a16="http://schemas.microsoft.com/office/drawing/2014/main" id="{183FC96C-8CDF-6848-9CF9-7D089110E8EC}"/>
              </a:ext>
            </a:extLst>
          </p:cNvPr>
          <p:cNvSpPr>
            <a:spLocks noGrp="1"/>
          </p:cNvSpPr>
          <p:nvPr>
            <p:ph type="sldNum" sz="quarter" idx="12"/>
          </p:nvPr>
        </p:nvSpPr>
        <p:spPr>
          <a:xfrm>
            <a:off x="4288971" y="6423056"/>
            <a:ext cx="2743200" cy="365125"/>
          </a:xfrm>
        </p:spPr>
        <p:txBody>
          <a:bodyPr/>
          <a:lstStyle/>
          <a:p>
            <a:fld id="{14385F30-F5BB-45A0-A756-346F67DA10C3}" type="slidenum">
              <a:rPr lang="en-US" smtClean="0"/>
              <a:t>67</a:t>
            </a:fld>
            <a:endParaRPr lang="en-US" dirty="0"/>
          </a:p>
        </p:txBody>
      </p:sp>
    </p:spTree>
    <p:extLst>
      <p:ext uri="{BB962C8B-B14F-4D97-AF65-F5344CB8AC3E}">
        <p14:creationId xmlns:p14="http://schemas.microsoft.com/office/powerpoint/2010/main" val="17783760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 </a:t>
            </a:r>
            <a:r>
              <a:rPr lang="fr-FR" altLang="fr-FR" sz="2000" b="1" dirty="0">
                <a:solidFill>
                  <a:srgbClr val="009900"/>
                </a:solidFill>
              </a:rPr>
              <a:t>L’algèbre relationnel</a:t>
            </a:r>
          </a:p>
          <a:p>
            <a:pPr algn="l"/>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5" name="Rectangle 3">
            <a:extLst>
              <a:ext uri="{FF2B5EF4-FFF2-40B4-BE49-F238E27FC236}">
                <a16:creationId xmlns:a16="http://schemas.microsoft.com/office/drawing/2014/main" id="{43964969-3A0B-E9D6-50A2-DE38D0B05B50}"/>
              </a:ext>
            </a:extLst>
          </p:cNvPr>
          <p:cNvSpPr txBox="1">
            <a:spLocks noChangeArrowheads="1"/>
          </p:cNvSpPr>
          <p:nvPr/>
        </p:nvSpPr>
        <p:spPr>
          <a:xfrm>
            <a:off x="842390" y="1344057"/>
            <a:ext cx="8280400" cy="4608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dirty="0">
                <a:solidFill>
                  <a:srgbClr val="3333CC"/>
                </a:solidFill>
              </a:rPr>
              <a:t>6- Produit cartésien</a:t>
            </a: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p:txBody>
      </p:sp>
      <p:sp>
        <p:nvSpPr>
          <p:cNvPr id="6" name="Rectangle 1">
            <a:extLst>
              <a:ext uri="{FF2B5EF4-FFF2-40B4-BE49-F238E27FC236}">
                <a16:creationId xmlns:a16="http://schemas.microsoft.com/office/drawing/2014/main" id="{AA90E597-A242-C62B-2014-EA29849F609E}"/>
              </a:ext>
            </a:extLst>
          </p:cNvPr>
          <p:cNvSpPr>
            <a:spLocks noChangeArrowheads="1"/>
          </p:cNvSpPr>
          <p:nvPr/>
        </p:nvSpPr>
        <p:spPr bwMode="auto">
          <a:xfrm>
            <a:off x="2223860" y="1752964"/>
            <a:ext cx="7374537" cy="2310505"/>
          </a:xfrm>
          <a:prstGeom prst="rect">
            <a:avLst/>
          </a:prstGeom>
          <a:solidFill>
            <a:srgbClr val="CCFFCC"/>
          </a:solidFill>
          <a:ln w="9360">
            <a:solidFill>
              <a:srgbClr val="E1E1B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indent="449263">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algn="ctr" eaLnBrk="1" hangingPunct="1">
              <a:lnSpc>
                <a:spcPct val="100000"/>
              </a:lnSpc>
            </a:pPr>
            <a:r>
              <a:rPr lang="en-GB" altLang="en-US" sz="1800" b="1" dirty="0">
                <a:solidFill>
                  <a:srgbClr val="000000"/>
                </a:solidFill>
                <a:cs typeface="Times New Roman" panose="02020603050405020304" pitchFamily="18" charset="0"/>
              </a:rPr>
              <a:t>R = PRODUIT (R1;R2) </a:t>
            </a:r>
          </a:p>
          <a:p>
            <a:pPr algn="ctr" eaLnBrk="1" hangingPunct="1">
              <a:lnSpc>
                <a:spcPct val="100000"/>
              </a:lnSpc>
            </a:pPr>
            <a:r>
              <a:rPr lang="en-GB" altLang="en-US" sz="1800" b="1" dirty="0">
                <a:solidFill>
                  <a:srgbClr val="000000"/>
                </a:solidFill>
                <a:cs typeface="Times New Roman" panose="02020603050405020304" pitchFamily="18" charset="0"/>
              </a:rPr>
              <a:t> </a:t>
            </a:r>
          </a:p>
          <a:p>
            <a:pPr algn="just">
              <a:lnSpc>
                <a:spcPct val="100000"/>
              </a:lnSpc>
              <a:buClr>
                <a:srgbClr val="FF0000"/>
              </a:buClr>
            </a:pPr>
            <a:r>
              <a:rPr lang="en-GB" altLang="en-US" sz="1800" b="1" dirty="0">
                <a:solidFill>
                  <a:srgbClr val="FF0000"/>
                </a:solidFill>
                <a:cs typeface="Times New Roman" panose="02020603050405020304" pitchFamily="18" charset="0"/>
              </a:rPr>
              <a:t>	R </a:t>
            </a:r>
            <a:r>
              <a:rPr lang="en-GB" altLang="en-US" sz="1800" b="1" dirty="0" err="1">
                <a:solidFill>
                  <a:srgbClr val="FF0000"/>
                </a:solidFill>
                <a:cs typeface="Times New Roman" panose="02020603050405020304" pitchFamily="18" charset="0"/>
              </a:rPr>
              <a:t>contient</a:t>
            </a:r>
            <a:r>
              <a:rPr lang="en-GB" altLang="en-US" sz="1800" b="1" dirty="0">
                <a:solidFill>
                  <a:srgbClr val="FF0000"/>
                </a:solidFill>
                <a:cs typeface="Times New Roman" panose="02020603050405020304" pitchFamily="18" charset="0"/>
              </a:rPr>
              <a:t> le </a:t>
            </a:r>
            <a:r>
              <a:rPr lang="en-GB" altLang="en-US" sz="1800" b="1" dirty="0" err="1">
                <a:solidFill>
                  <a:srgbClr val="FF0000"/>
                </a:solidFill>
                <a:cs typeface="Times New Roman" panose="02020603050405020304" pitchFamily="18" charset="0"/>
              </a:rPr>
              <a:t>produit</a:t>
            </a:r>
            <a:r>
              <a:rPr lang="en-GB" altLang="en-US" sz="1800" b="1" dirty="0">
                <a:solidFill>
                  <a:srgbClr val="FF0000"/>
                </a:solidFill>
                <a:cs typeface="Times New Roman" panose="02020603050405020304" pitchFamily="18" charset="0"/>
              </a:rPr>
              <a:t> </a:t>
            </a:r>
            <a:r>
              <a:rPr lang="en-GB" altLang="en-US" sz="1800" b="1" dirty="0" err="1">
                <a:solidFill>
                  <a:srgbClr val="FF0000"/>
                </a:solidFill>
                <a:cs typeface="Times New Roman" panose="02020603050405020304" pitchFamily="18" charset="0"/>
              </a:rPr>
              <a:t>cartésien</a:t>
            </a:r>
            <a:r>
              <a:rPr lang="en-GB" altLang="en-US" sz="1800" b="1" dirty="0">
                <a:solidFill>
                  <a:srgbClr val="FF0000"/>
                </a:solidFill>
                <a:cs typeface="Times New Roman" panose="02020603050405020304" pitchFamily="18" charset="0"/>
              </a:rPr>
              <a:t> de R1 et R2, </a:t>
            </a:r>
            <a:r>
              <a:rPr lang="en-GB" altLang="en-US" sz="1800" b="1" dirty="0" err="1">
                <a:solidFill>
                  <a:srgbClr val="FF0000"/>
                </a:solidFill>
                <a:cs typeface="Times New Roman" panose="02020603050405020304" pitchFamily="18" charset="0"/>
              </a:rPr>
              <a:t>i.e</a:t>
            </a:r>
            <a:r>
              <a:rPr lang="en-GB" altLang="en-US" sz="1800" b="1" dirty="0">
                <a:solidFill>
                  <a:srgbClr val="FF0000"/>
                </a:solidFill>
                <a:cs typeface="Times New Roman" panose="02020603050405020304" pitchFamily="18" charset="0"/>
              </a:rPr>
              <a:t> </a:t>
            </a:r>
            <a:r>
              <a:rPr lang="en-GB" altLang="en-US" sz="1800" b="1" dirty="0" err="1">
                <a:solidFill>
                  <a:srgbClr val="FF0000"/>
                </a:solidFill>
                <a:cs typeface="Times New Roman" panose="02020603050405020304" pitchFamily="18" charset="0"/>
              </a:rPr>
              <a:t>toutes</a:t>
            </a:r>
            <a:r>
              <a:rPr lang="en-GB" altLang="en-US" sz="1800" b="1" dirty="0">
                <a:solidFill>
                  <a:srgbClr val="FF0000"/>
                </a:solidFill>
                <a:cs typeface="Times New Roman" panose="02020603050405020304" pitchFamily="18" charset="0"/>
              </a:rPr>
              <a:t> les </a:t>
            </a:r>
            <a:r>
              <a:rPr lang="en-GB" altLang="en-US" sz="1800" b="1" dirty="0" err="1">
                <a:solidFill>
                  <a:srgbClr val="FF0000"/>
                </a:solidFill>
                <a:cs typeface="Times New Roman" panose="02020603050405020304" pitchFamily="18" charset="0"/>
              </a:rPr>
              <a:t>combinaisons</a:t>
            </a:r>
            <a:r>
              <a:rPr lang="en-GB" altLang="en-US" sz="1800" b="1" dirty="0">
                <a:solidFill>
                  <a:srgbClr val="FF0000"/>
                </a:solidFill>
                <a:cs typeface="Times New Roman" panose="02020603050405020304" pitchFamily="18" charset="0"/>
              </a:rPr>
              <a:t> des </a:t>
            </a:r>
            <a:r>
              <a:rPr lang="en-GB" altLang="en-US" sz="1800" b="1" dirty="0" err="1">
                <a:solidFill>
                  <a:srgbClr val="FF0000"/>
                </a:solidFill>
                <a:cs typeface="Times New Roman" panose="02020603050405020304" pitchFamily="18" charset="0"/>
              </a:rPr>
              <a:t>lignes</a:t>
            </a:r>
            <a:r>
              <a:rPr lang="en-GB" altLang="en-US" sz="1800" b="1" dirty="0">
                <a:solidFill>
                  <a:srgbClr val="FF0000"/>
                </a:solidFill>
                <a:cs typeface="Times New Roman" panose="02020603050405020304" pitchFamily="18" charset="0"/>
              </a:rPr>
              <a:t> de R1 avec les </a:t>
            </a:r>
            <a:r>
              <a:rPr lang="en-GB" altLang="en-US" sz="1800" b="1" dirty="0" err="1">
                <a:solidFill>
                  <a:srgbClr val="FF0000"/>
                </a:solidFill>
                <a:cs typeface="Times New Roman" panose="02020603050405020304" pitchFamily="18" charset="0"/>
              </a:rPr>
              <a:t>lignes</a:t>
            </a:r>
            <a:r>
              <a:rPr lang="en-GB" altLang="en-US" sz="1800" b="1" dirty="0">
                <a:solidFill>
                  <a:srgbClr val="FF0000"/>
                </a:solidFill>
                <a:cs typeface="Times New Roman" panose="02020603050405020304" pitchFamily="18" charset="0"/>
              </a:rPr>
              <a:t> de R2</a:t>
            </a:r>
          </a:p>
          <a:p>
            <a:pPr algn="ctr">
              <a:lnSpc>
                <a:spcPct val="100000"/>
              </a:lnSpc>
            </a:pPr>
            <a:r>
              <a:rPr lang="en-GB" altLang="en-US" sz="1800" b="1" dirty="0">
                <a:solidFill>
                  <a:srgbClr val="000000"/>
                </a:solidFill>
                <a:cs typeface="Times New Roman" panose="02020603050405020304" pitchFamily="18" charset="0"/>
              </a:rPr>
              <a:t> </a:t>
            </a:r>
          </a:p>
          <a:p>
            <a:pPr algn="ctr">
              <a:lnSpc>
                <a:spcPct val="100000"/>
              </a:lnSpc>
            </a:pPr>
            <a:r>
              <a:rPr lang="en-GB" altLang="en-US" sz="1800" b="1" dirty="0">
                <a:solidFill>
                  <a:srgbClr val="000000"/>
                </a:solidFill>
                <a:cs typeface="Times New Roman" panose="02020603050405020304" pitchFamily="18" charset="0"/>
              </a:rPr>
              <a:t>Les </a:t>
            </a:r>
            <a:r>
              <a:rPr lang="en-GB" altLang="en-US" sz="1800" b="1" dirty="0" err="1">
                <a:solidFill>
                  <a:srgbClr val="000000"/>
                </a:solidFill>
                <a:cs typeface="Times New Roman" panose="02020603050405020304" pitchFamily="18" charset="0"/>
              </a:rPr>
              <a:t>colonnes</a:t>
            </a:r>
            <a:r>
              <a:rPr lang="en-GB" altLang="en-US" sz="1800" b="1" dirty="0">
                <a:solidFill>
                  <a:srgbClr val="000000"/>
                </a:solidFill>
                <a:cs typeface="Times New Roman" panose="02020603050405020304" pitchFamily="18" charset="0"/>
              </a:rPr>
              <a:t> de R </a:t>
            </a:r>
            <a:r>
              <a:rPr lang="en-GB" altLang="en-US" sz="1800" b="1" dirty="0" err="1">
                <a:solidFill>
                  <a:srgbClr val="000000"/>
                </a:solidFill>
                <a:cs typeface="Times New Roman" panose="02020603050405020304" pitchFamily="18" charset="0"/>
              </a:rPr>
              <a:t>sont</a:t>
            </a:r>
            <a:r>
              <a:rPr lang="en-GB" altLang="en-US" sz="1800" b="1" dirty="0">
                <a:solidFill>
                  <a:srgbClr val="000000"/>
                </a:solidFill>
                <a:cs typeface="Times New Roman" panose="02020603050405020304" pitchFamily="18" charset="0"/>
              </a:rPr>
              <a:t> </a:t>
            </a:r>
            <a:r>
              <a:rPr lang="en-GB" altLang="en-US" sz="1800" b="1" dirty="0" err="1">
                <a:solidFill>
                  <a:srgbClr val="000000"/>
                </a:solidFill>
                <a:cs typeface="Times New Roman" panose="02020603050405020304" pitchFamily="18" charset="0"/>
              </a:rPr>
              <a:t>celles</a:t>
            </a:r>
            <a:r>
              <a:rPr lang="en-GB" altLang="en-US" sz="1800" b="1" dirty="0">
                <a:solidFill>
                  <a:srgbClr val="000000"/>
                </a:solidFill>
                <a:cs typeface="Times New Roman" panose="02020603050405020304" pitchFamily="18" charset="0"/>
              </a:rPr>
              <a:t> de R1 AINSI que </a:t>
            </a:r>
            <a:r>
              <a:rPr lang="en-GB" altLang="en-US" sz="1800" b="1" dirty="0" err="1">
                <a:solidFill>
                  <a:srgbClr val="000000"/>
                </a:solidFill>
                <a:cs typeface="Times New Roman" panose="02020603050405020304" pitchFamily="18" charset="0"/>
              </a:rPr>
              <a:t>celles</a:t>
            </a:r>
            <a:r>
              <a:rPr lang="en-GB" altLang="en-US" sz="1800" b="1" dirty="0">
                <a:solidFill>
                  <a:srgbClr val="000000"/>
                </a:solidFill>
                <a:cs typeface="Times New Roman" panose="02020603050405020304" pitchFamily="18" charset="0"/>
              </a:rPr>
              <a:t> de R2	</a:t>
            </a:r>
          </a:p>
          <a:p>
            <a:pPr algn="ctr">
              <a:lnSpc>
                <a:spcPct val="100000"/>
              </a:lnSpc>
            </a:pPr>
            <a:endParaRPr lang="en-GB" altLang="en-US" sz="1800" b="1" dirty="0">
              <a:solidFill>
                <a:srgbClr val="000000"/>
              </a:solidFill>
              <a:cs typeface="Times New Roman" panose="02020603050405020304" pitchFamily="18" charset="0"/>
            </a:endParaRPr>
          </a:p>
          <a:p>
            <a:pPr algn="ctr">
              <a:lnSpc>
                <a:spcPct val="100000"/>
              </a:lnSpc>
            </a:pPr>
            <a:r>
              <a:rPr lang="en-GB" altLang="en-US" sz="1800" b="1" dirty="0">
                <a:solidFill>
                  <a:srgbClr val="000000"/>
                </a:solidFill>
                <a:cs typeface="Times New Roman" panose="02020603050405020304" pitchFamily="18" charset="0"/>
              </a:rPr>
              <a:t>R =R1 * R2</a:t>
            </a:r>
          </a:p>
        </p:txBody>
      </p:sp>
      <p:grpSp>
        <p:nvGrpSpPr>
          <p:cNvPr id="7" name="Group 3">
            <a:extLst>
              <a:ext uri="{FF2B5EF4-FFF2-40B4-BE49-F238E27FC236}">
                <a16:creationId xmlns:a16="http://schemas.microsoft.com/office/drawing/2014/main" id="{FB71A78D-9F72-19AD-0601-B268199F4F8F}"/>
              </a:ext>
            </a:extLst>
          </p:cNvPr>
          <p:cNvGrpSpPr>
            <a:grpSpLocks/>
          </p:cNvGrpSpPr>
          <p:nvPr/>
        </p:nvGrpSpPr>
        <p:grpSpPr bwMode="auto">
          <a:xfrm>
            <a:off x="1650773" y="4245246"/>
            <a:ext cx="7542213" cy="2513013"/>
            <a:chOff x="720" y="2304"/>
            <a:chExt cx="4751" cy="1583"/>
          </a:xfrm>
        </p:grpSpPr>
        <p:sp>
          <p:nvSpPr>
            <p:cNvPr id="8" name="Oval 4">
              <a:extLst>
                <a:ext uri="{FF2B5EF4-FFF2-40B4-BE49-F238E27FC236}">
                  <a16:creationId xmlns:a16="http://schemas.microsoft.com/office/drawing/2014/main" id="{F0195265-2677-13C9-4AF1-ED304387C73F}"/>
                </a:ext>
              </a:extLst>
            </p:cNvPr>
            <p:cNvSpPr>
              <a:spLocks noChangeArrowheads="1"/>
            </p:cNvSpPr>
            <p:nvPr/>
          </p:nvSpPr>
          <p:spPr bwMode="auto">
            <a:xfrm>
              <a:off x="3696" y="3565"/>
              <a:ext cx="1775" cy="323"/>
            </a:xfrm>
            <a:prstGeom prst="ellipse">
              <a:avLst/>
            </a:prstGeom>
            <a:solidFill>
              <a:srgbClr val="FFFFFF"/>
            </a:solidFill>
            <a:ln w="38160">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9" name="Rectangle 5">
              <a:extLst>
                <a:ext uri="{FF2B5EF4-FFF2-40B4-BE49-F238E27FC236}">
                  <a16:creationId xmlns:a16="http://schemas.microsoft.com/office/drawing/2014/main" id="{37F84D89-0390-94AA-7367-D03AB224A888}"/>
                </a:ext>
              </a:extLst>
            </p:cNvPr>
            <p:cNvSpPr>
              <a:spLocks noChangeArrowheads="1"/>
            </p:cNvSpPr>
            <p:nvPr/>
          </p:nvSpPr>
          <p:spPr bwMode="auto">
            <a:xfrm>
              <a:off x="3696" y="3500"/>
              <a:ext cx="1775" cy="226"/>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0" name="Oval 6">
              <a:extLst>
                <a:ext uri="{FF2B5EF4-FFF2-40B4-BE49-F238E27FC236}">
                  <a16:creationId xmlns:a16="http://schemas.microsoft.com/office/drawing/2014/main" id="{4787893E-D1CA-D83C-BC71-74E887D2A1E5}"/>
                </a:ext>
              </a:extLst>
            </p:cNvPr>
            <p:cNvSpPr>
              <a:spLocks noChangeArrowheads="1"/>
            </p:cNvSpPr>
            <p:nvPr/>
          </p:nvSpPr>
          <p:spPr bwMode="auto">
            <a:xfrm>
              <a:off x="3696" y="2304"/>
              <a:ext cx="1775" cy="162"/>
            </a:xfrm>
            <a:prstGeom prst="ellipse">
              <a:avLst/>
            </a:prstGeom>
            <a:solidFill>
              <a:srgbClr val="FFFFFF"/>
            </a:solidFill>
            <a:ln w="38160">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1" name="Line 7">
              <a:extLst>
                <a:ext uri="{FF2B5EF4-FFF2-40B4-BE49-F238E27FC236}">
                  <a16:creationId xmlns:a16="http://schemas.microsoft.com/office/drawing/2014/main" id="{1B3838BD-0A03-9557-78F3-3E62273C5C91}"/>
                </a:ext>
              </a:extLst>
            </p:cNvPr>
            <p:cNvSpPr>
              <a:spLocks noChangeShapeType="1"/>
            </p:cNvSpPr>
            <p:nvPr/>
          </p:nvSpPr>
          <p:spPr bwMode="auto">
            <a:xfrm>
              <a:off x="3696" y="2401"/>
              <a:ext cx="1" cy="1325"/>
            </a:xfrm>
            <a:prstGeom prst="line">
              <a:avLst/>
            </a:prstGeom>
            <a:noFill/>
            <a:ln w="38160">
              <a:solidFill>
                <a:srgbClr val="CC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2" name="Line 8">
              <a:extLst>
                <a:ext uri="{FF2B5EF4-FFF2-40B4-BE49-F238E27FC236}">
                  <a16:creationId xmlns:a16="http://schemas.microsoft.com/office/drawing/2014/main" id="{659C5E1A-1E03-E9E4-4404-330659176336}"/>
                </a:ext>
              </a:extLst>
            </p:cNvPr>
            <p:cNvSpPr>
              <a:spLocks noChangeShapeType="1"/>
            </p:cNvSpPr>
            <p:nvPr/>
          </p:nvSpPr>
          <p:spPr bwMode="auto">
            <a:xfrm>
              <a:off x="5471" y="2401"/>
              <a:ext cx="1" cy="1325"/>
            </a:xfrm>
            <a:prstGeom prst="line">
              <a:avLst/>
            </a:prstGeom>
            <a:noFill/>
            <a:ln w="38160">
              <a:solidFill>
                <a:srgbClr val="CC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nvGrpSpPr>
            <p:cNvPr id="13" name="Group 9">
              <a:extLst>
                <a:ext uri="{FF2B5EF4-FFF2-40B4-BE49-F238E27FC236}">
                  <a16:creationId xmlns:a16="http://schemas.microsoft.com/office/drawing/2014/main" id="{95C31A2D-8CDD-6D93-DBCA-90E1CC914769}"/>
                </a:ext>
              </a:extLst>
            </p:cNvPr>
            <p:cNvGrpSpPr>
              <a:grpSpLocks/>
            </p:cNvGrpSpPr>
            <p:nvPr/>
          </p:nvGrpSpPr>
          <p:grpSpPr bwMode="auto">
            <a:xfrm>
              <a:off x="4176" y="2544"/>
              <a:ext cx="911" cy="95"/>
              <a:chOff x="4176" y="2544"/>
              <a:chExt cx="911" cy="95"/>
            </a:xfrm>
          </p:grpSpPr>
          <p:sp>
            <p:nvSpPr>
              <p:cNvPr id="147" name="Rectangle 10">
                <a:extLst>
                  <a:ext uri="{FF2B5EF4-FFF2-40B4-BE49-F238E27FC236}">
                    <a16:creationId xmlns:a16="http://schemas.microsoft.com/office/drawing/2014/main" id="{22C53025-5502-26D2-1A92-08158B7FC06D}"/>
                  </a:ext>
                </a:extLst>
              </p:cNvPr>
              <p:cNvSpPr>
                <a:spLocks noChangeArrowheads="1"/>
              </p:cNvSpPr>
              <p:nvPr/>
            </p:nvSpPr>
            <p:spPr bwMode="auto">
              <a:xfrm>
                <a:off x="4176" y="2544"/>
                <a:ext cx="912" cy="96"/>
              </a:xfrm>
              <a:prstGeom prst="rect">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48" name="Line 11">
                <a:extLst>
                  <a:ext uri="{FF2B5EF4-FFF2-40B4-BE49-F238E27FC236}">
                    <a16:creationId xmlns:a16="http://schemas.microsoft.com/office/drawing/2014/main" id="{7E862409-8BD9-819E-9011-0A2011E0302F}"/>
                  </a:ext>
                </a:extLst>
              </p:cNvPr>
              <p:cNvSpPr>
                <a:spLocks noChangeShapeType="1"/>
              </p:cNvSpPr>
              <p:nvPr/>
            </p:nvSpPr>
            <p:spPr bwMode="auto">
              <a:xfrm>
                <a:off x="4368" y="254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49" name="Line 12">
                <a:extLst>
                  <a:ext uri="{FF2B5EF4-FFF2-40B4-BE49-F238E27FC236}">
                    <a16:creationId xmlns:a16="http://schemas.microsoft.com/office/drawing/2014/main" id="{10381DE8-548C-3205-D6A2-12D5D54893A4}"/>
                  </a:ext>
                </a:extLst>
              </p:cNvPr>
              <p:cNvSpPr>
                <a:spLocks noChangeShapeType="1"/>
              </p:cNvSpPr>
              <p:nvPr/>
            </p:nvSpPr>
            <p:spPr bwMode="auto">
              <a:xfrm>
                <a:off x="4608" y="254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14" name="Group 13">
              <a:extLst>
                <a:ext uri="{FF2B5EF4-FFF2-40B4-BE49-F238E27FC236}">
                  <a16:creationId xmlns:a16="http://schemas.microsoft.com/office/drawing/2014/main" id="{45B876AA-546C-EBC9-318B-2B9F8B24EF2D}"/>
                </a:ext>
              </a:extLst>
            </p:cNvPr>
            <p:cNvGrpSpPr>
              <a:grpSpLocks/>
            </p:cNvGrpSpPr>
            <p:nvPr/>
          </p:nvGrpSpPr>
          <p:grpSpPr bwMode="auto">
            <a:xfrm>
              <a:off x="4176" y="2640"/>
              <a:ext cx="911" cy="95"/>
              <a:chOff x="4176" y="2640"/>
              <a:chExt cx="911" cy="95"/>
            </a:xfrm>
          </p:grpSpPr>
          <p:sp>
            <p:nvSpPr>
              <p:cNvPr id="144" name="Rectangle 14">
                <a:extLst>
                  <a:ext uri="{FF2B5EF4-FFF2-40B4-BE49-F238E27FC236}">
                    <a16:creationId xmlns:a16="http://schemas.microsoft.com/office/drawing/2014/main" id="{942910CB-D8AD-6080-BF3E-5785F34FA10B}"/>
                  </a:ext>
                </a:extLst>
              </p:cNvPr>
              <p:cNvSpPr>
                <a:spLocks noChangeArrowheads="1"/>
              </p:cNvSpPr>
              <p:nvPr/>
            </p:nvSpPr>
            <p:spPr bwMode="auto">
              <a:xfrm>
                <a:off x="4176" y="2640"/>
                <a:ext cx="912" cy="96"/>
              </a:xfrm>
              <a:prstGeom prst="rect">
                <a:avLst/>
              </a:prstGeom>
              <a:solidFill>
                <a:srgbClr val="0099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45" name="Line 15">
                <a:extLst>
                  <a:ext uri="{FF2B5EF4-FFF2-40B4-BE49-F238E27FC236}">
                    <a16:creationId xmlns:a16="http://schemas.microsoft.com/office/drawing/2014/main" id="{7EFF153E-8B5F-F9FD-5BE2-B53702C3F17D}"/>
                  </a:ext>
                </a:extLst>
              </p:cNvPr>
              <p:cNvSpPr>
                <a:spLocks noChangeShapeType="1"/>
              </p:cNvSpPr>
              <p:nvPr/>
            </p:nvSpPr>
            <p:spPr bwMode="auto">
              <a:xfrm>
                <a:off x="4368" y="264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46" name="Line 16">
                <a:extLst>
                  <a:ext uri="{FF2B5EF4-FFF2-40B4-BE49-F238E27FC236}">
                    <a16:creationId xmlns:a16="http://schemas.microsoft.com/office/drawing/2014/main" id="{5C71804D-E634-9DB2-A699-5470303224C9}"/>
                  </a:ext>
                </a:extLst>
              </p:cNvPr>
              <p:cNvSpPr>
                <a:spLocks noChangeShapeType="1"/>
              </p:cNvSpPr>
              <p:nvPr/>
            </p:nvSpPr>
            <p:spPr bwMode="auto">
              <a:xfrm>
                <a:off x="4608" y="264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15" name="Group 17">
              <a:extLst>
                <a:ext uri="{FF2B5EF4-FFF2-40B4-BE49-F238E27FC236}">
                  <a16:creationId xmlns:a16="http://schemas.microsoft.com/office/drawing/2014/main" id="{768042BB-CBDB-4B75-0DB8-D64F1CA1FD87}"/>
                </a:ext>
              </a:extLst>
            </p:cNvPr>
            <p:cNvGrpSpPr>
              <a:grpSpLocks/>
            </p:cNvGrpSpPr>
            <p:nvPr/>
          </p:nvGrpSpPr>
          <p:grpSpPr bwMode="auto">
            <a:xfrm>
              <a:off x="4176" y="2736"/>
              <a:ext cx="911" cy="95"/>
              <a:chOff x="4176" y="2736"/>
              <a:chExt cx="911" cy="95"/>
            </a:xfrm>
          </p:grpSpPr>
          <p:sp>
            <p:nvSpPr>
              <p:cNvPr id="141" name="Rectangle 18">
                <a:extLst>
                  <a:ext uri="{FF2B5EF4-FFF2-40B4-BE49-F238E27FC236}">
                    <a16:creationId xmlns:a16="http://schemas.microsoft.com/office/drawing/2014/main" id="{7DAD0315-C406-455D-0C0D-C3FA31A62153}"/>
                  </a:ext>
                </a:extLst>
              </p:cNvPr>
              <p:cNvSpPr>
                <a:spLocks noChangeArrowheads="1"/>
              </p:cNvSpPr>
              <p:nvPr/>
            </p:nvSpPr>
            <p:spPr bwMode="auto">
              <a:xfrm>
                <a:off x="4176" y="2736"/>
                <a:ext cx="912" cy="96"/>
              </a:xfrm>
              <a:prstGeom prst="rect">
                <a:avLst/>
              </a:prstGeom>
              <a:solidFill>
                <a:srgbClr val="3366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42" name="Line 19">
                <a:extLst>
                  <a:ext uri="{FF2B5EF4-FFF2-40B4-BE49-F238E27FC236}">
                    <a16:creationId xmlns:a16="http://schemas.microsoft.com/office/drawing/2014/main" id="{58316741-CD98-B759-1831-751CF56D3B32}"/>
                  </a:ext>
                </a:extLst>
              </p:cNvPr>
              <p:cNvSpPr>
                <a:spLocks noChangeShapeType="1"/>
              </p:cNvSpPr>
              <p:nvPr/>
            </p:nvSpPr>
            <p:spPr bwMode="auto">
              <a:xfrm>
                <a:off x="4368" y="273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43" name="Line 20">
                <a:extLst>
                  <a:ext uri="{FF2B5EF4-FFF2-40B4-BE49-F238E27FC236}">
                    <a16:creationId xmlns:a16="http://schemas.microsoft.com/office/drawing/2014/main" id="{3A4A4BBF-E9EA-B1EF-CD41-4107E72D102B}"/>
                  </a:ext>
                </a:extLst>
              </p:cNvPr>
              <p:cNvSpPr>
                <a:spLocks noChangeShapeType="1"/>
              </p:cNvSpPr>
              <p:nvPr/>
            </p:nvSpPr>
            <p:spPr bwMode="auto">
              <a:xfrm>
                <a:off x="4608" y="273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16" name="Group 21">
              <a:extLst>
                <a:ext uri="{FF2B5EF4-FFF2-40B4-BE49-F238E27FC236}">
                  <a16:creationId xmlns:a16="http://schemas.microsoft.com/office/drawing/2014/main" id="{1F599AA3-05FC-F862-C0A5-421EDEF4C3DA}"/>
                </a:ext>
              </a:extLst>
            </p:cNvPr>
            <p:cNvGrpSpPr>
              <a:grpSpLocks/>
            </p:cNvGrpSpPr>
            <p:nvPr/>
          </p:nvGrpSpPr>
          <p:grpSpPr bwMode="auto">
            <a:xfrm>
              <a:off x="4176" y="2832"/>
              <a:ext cx="911" cy="95"/>
              <a:chOff x="4176" y="2832"/>
              <a:chExt cx="911" cy="95"/>
            </a:xfrm>
          </p:grpSpPr>
          <p:sp>
            <p:nvSpPr>
              <p:cNvPr id="138" name="Rectangle 22">
                <a:extLst>
                  <a:ext uri="{FF2B5EF4-FFF2-40B4-BE49-F238E27FC236}">
                    <a16:creationId xmlns:a16="http://schemas.microsoft.com/office/drawing/2014/main" id="{7E06171F-A9F1-89D0-A494-9EB2BE77E212}"/>
                  </a:ext>
                </a:extLst>
              </p:cNvPr>
              <p:cNvSpPr>
                <a:spLocks noChangeArrowheads="1"/>
              </p:cNvSpPr>
              <p:nvPr/>
            </p:nvSpPr>
            <p:spPr bwMode="auto">
              <a:xfrm>
                <a:off x="4176" y="2832"/>
                <a:ext cx="912" cy="96"/>
              </a:xfrm>
              <a:prstGeom prst="rect">
                <a:avLst/>
              </a:prstGeom>
              <a:solidFill>
                <a:srgbClr val="66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39" name="Line 23">
                <a:extLst>
                  <a:ext uri="{FF2B5EF4-FFF2-40B4-BE49-F238E27FC236}">
                    <a16:creationId xmlns:a16="http://schemas.microsoft.com/office/drawing/2014/main" id="{859EA1A0-A135-97F4-8C2D-9465096853F8}"/>
                  </a:ext>
                </a:extLst>
              </p:cNvPr>
              <p:cNvSpPr>
                <a:spLocks noChangeShapeType="1"/>
              </p:cNvSpPr>
              <p:nvPr/>
            </p:nvSpPr>
            <p:spPr bwMode="auto">
              <a:xfrm>
                <a:off x="4368" y="283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40" name="Line 24">
                <a:extLst>
                  <a:ext uri="{FF2B5EF4-FFF2-40B4-BE49-F238E27FC236}">
                    <a16:creationId xmlns:a16="http://schemas.microsoft.com/office/drawing/2014/main" id="{86AD2B7D-9383-3E05-F936-445D99375FA6}"/>
                  </a:ext>
                </a:extLst>
              </p:cNvPr>
              <p:cNvSpPr>
                <a:spLocks noChangeShapeType="1"/>
              </p:cNvSpPr>
              <p:nvPr/>
            </p:nvSpPr>
            <p:spPr bwMode="auto">
              <a:xfrm>
                <a:off x="4608" y="283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17" name="Group 25">
              <a:extLst>
                <a:ext uri="{FF2B5EF4-FFF2-40B4-BE49-F238E27FC236}">
                  <a16:creationId xmlns:a16="http://schemas.microsoft.com/office/drawing/2014/main" id="{5D4C4B9F-B3AD-4E59-8DEF-90C2D3D657DF}"/>
                </a:ext>
              </a:extLst>
            </p:cNvPr>
            <p:cNvGrpSpPr>
              <a:grpSpLocks/>
            </p:cNvGrpSpPr>
            <p:nvPr/>
          </p:nvGrpSpPr>
          <p:grpSpPr bwMode="auto">
            <a:xfrm>
              <a:off x="4080" y="3120"/>
              <a:ext cx="1151" cy="287"/>
              <a:chOff x="4080" y="3120"/>
              <a:chExt cx="1151" cy="287"/>
            </a:xfrm>
          </p:grpSpPr>
          <p:grpSp>
            <p:nvGrpSpPr>
              <p:cNvPr id="129" name="Group 26">
                <a:extLst>
                  <a:ext uri="{FF2B5EF4-FFF2-40B4-BE49-F238E27FC236}">
                    <a16:creationId xmlns:a16="http://schemas.microsoft.com/office/drawing/2014/main" id="{C0E80A59-1E54-CB31-B2EB-794A630AA62B}"/>
                  </a:ext>
                </a:extLst>
              </p:cNvPr>
              <p:cNvGrpSpPr>
                <a:grpSpLocks/>
              </p:cNvGrpSpPr>
              <p:nvPr/>
            </p:nvGrpSpPr>
            <p:grpSpPr bwMode="auto">
              <a:xfrm>
                <a:off x="4080" y="3120"/>
                <a:ext cx="1151" cy="95"/>
                <a:chOff x="4080" y="3120"/>
                <a:chExt cx="1151" cy="95"/>
              </a:xfrm>
            </p:grpSpPr>
            <p:sp>
              <p:nvSpPr>
                <p:cNvPr id="136" name="Rectangle 27">
                  <a:extLst>
                    <a:ext uri="{FF2B5EF4-FFF2-40B4-BE49-F238E27FC236}">
                      <a16:creationId xmlns:a16="http://schemas.microsoft.com/office/drawing/2014/main" id="{7727D19E-DAD1-439E-B30B-17D6E8DEBF9F}"/>
                    </a:ext>
                  </a:extLst>
                </p:cNvPr>
                <p:cNvSpPr>
                  <a:spLocks noChangeArrowheads="1"/>
                </p:cNvSpPr>
                <p:nvPr/>
              </p:nvSpPr>
              <p:spPr bwMode="auto">
                <a:xfrm>
                  <a:off x="4080" y="3120"/>
                  <a:ext cx="1152" cy="96"/>
                </a:xfrm>
                <a:prstGeom prst="rect">
                  <a:avLst/>
                </a:prstGeom>
                <a:solidFill>
                  <a:srgbClr val="FFCC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37" name="Line 28">
                  <a:extLst>
                    <a:ext uri="{FF2B5EF4-FFF2-40B4-BE49-F238E27FC236}">
                      <a16:creationId xmlns:a16="http://schemas.microsoft.com/office/drawing/2014/main" id="{527B0058-BA01-D619-278A-5FF64D0EFF3E}"/>
                    </a:ext>
                  </a:extLst>
                </p:cNvPr>
                <p:cNvSpPr>
                  <a:spLocks noChangeShapeType="1"/>
                </p:cNvSpPr>
                <p:nvPr/>
              </p:nvSpPr>
              <p:spPr bwMode="auto">
                <a:xfrm>
                  <a:off x="4400" y="312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130" name="Group 29">
                <a:extLst>
                  <a:ext uri="{FF2B5EF4-FFF2-40B4-BE49-F238E27FC236}">
                    <a16:creationId xmlns:a16="http://schemas.microsoft.com/office/drawing/2014/main" id="{95A85096-6973-1F23-B298-FA6417335F74}"/>
                  </a:ext>
                </a:extLst>
              </p:cNvPr>
              <p:cNvGrpSpPr>
                <a:grpSpLocks/>
              </p:cNvGrpSpPr>
              <p:nvPr/>
            </p:nvGrpSpPr>
            <p:grpSpPr bwMode="auto">
              <a:xfrm>
                <a:off x="4080" y="3216"/>
                <a:ext cx="1151" cy="95"/>
                <a:chOff x="4080" y="3216"/>
                <a:chExt cx="1151" cy="95"/>
              </a:xfrm>
            </p:grpSpPr>
            <p:sp>
              <p:nvSpPr>
                <p:cNvPr id="134" name="Rectangle 30">
                  <a:extLst>
                    <a:ext uri="{FF2B5EF4-FFF2-40B4-BE49-F238E27FC236}">
                      <a16:creationId xmlns:a16="http://schemas.microsoft.com/office/drawing/2014/main" id="{7CCB937E-A539-E53D-9961-3FDF3A213BDB}"/>
                    </a:ext>
                  </a:extLst>
                </p:cNvPr>
                <p:cNvSpPr>
                  <a:spLocks noChangeArrowheads="1"/>
                </p:cNvSpPr>
                <p:nvPr/>
              </p:nvSpPr>
              <p:spPr bwMode="auto">
                <a:xfrm>
                  <a:off x="4080" y="3216"/>
                  <a:ext cx="1152" cy="96"/>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35" name="Freeform 31">
                  <a:extLst>
                    <a:ext uri="{FF2B5EF4-FFF2-40B4-BE49-F238E27FC236}">
                      <a16:creationId xmlns:a16="http://schemas.microsoft.com/office/drawing/2014/main" id="{856FDDC0-7E89-31CD-02E3-4E00B8D5CC14}"/>
                    </a:ext>
                  </a:extLst>
                </p:cNvPr>
                <p:cNvSpPr>
                  <a:spLocks noChangeArrowheads="1"/>
                </p:cNvSpPr>
                <p:nvPr/>
              </p:nvSpPr>
              <p:spPr bwMode="auto">
                <a:xfrm>
                  <a:off x="4400" y="3216"/>
                  <a:ext cx="1" cy="96"/>
                </a:xfrm>
                <a:custGeom>
                  <a:avLst/>
                  <a:gdLst>
                    <a:gd name="T0" fmla="*/ 0 w 1"/>
                    <a:gd name="T1" fmla="*/ 0 h 424"/>
                    <a:gd name="T2" fmla="*/ 0 w 1"/>
                    <a:gd name="T3" fmla="*/ 96 h 424"/>
                    <a:gd name="T4" fmla="*/ 0 w 1"/>
                    <a:gd name="T5" fmla="*/ 0 h 424"/>
                    <a:gd name="T6" fmla="*/ 0 60000 65536"/>
                    <a:gd name="T7" fmla="*/ 0 60000 65536"/>
                    <a:gd name="T8" fmla="*/ 0 60000 65536"/>
                  </a:gdLst>
                  <a:ahLst/>
                  <a:cxnLst>
                    <a:cxn ang="T6">
                      <a:pos x="T0" y="T1"/>
                    </a:cxn>
                    <a:cxn ang="T7">
                      <a:pos x="T2" y="T3"/>
                    </a:cxn>
                    <a:cxn ang="T8">
                      <a:pos x="T4" y="T5"/>
                    </a:cxn>
                  </a:cxnLst>
                  <a:rect l="0" t="0" r="r" b="b"/>
                  <a:pathLst>
                    <a:path w="1" h="424">
                      <a:moveTo>
                        <a:pt x="0" y="0"/>
                      </a:moveTo>
                      <a:lnTo>
                        <a:pt x="0" y="423"/>
                      </a:lnTo>
                      <a:lnTo>
                        <a:pt x="0" y="0"/>
                      </a:lnTo>
                    </a:path>
                  </a:pathLst>
                </a:cu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131" name="Group 32">
                <a:extLst>
                  <a:ext uri="{FF2B5EF4-FFF2-40B4-BE49-F238E27FC236}">
                    <a16:creationId xmlns:a16="http://schemas.microsoft.com/office/drawing/2014/main" id="{E0314D10-A334-51AE-C9B7-616842A1A45D}"/>
                  </a:ext>
                </a:extLst>
              </p:cNvPr>
              <p:cNvGrpSpPr>
                <a:grpSpLocks/>
              </p:cNvGrpSpPr>
              <p:nvPr/>
            </p:nvGrpSpPr>
            <p:grpSpPr bwMode="auto">
              <a:xfrm>
                <a:off x="4080" y="3312"/>
                <a:ext cx="1151" cy="95"/>
                <a:chOff x="4080" y="3312"/>
                <a:chExt cx="1151" cy="95"/>
              </a:xfrm>
            </p:grpSpPr>
            <p:sp>
              <p:nvSpPr>
                <p:cNvPr id="132" name="Rectangle 33">
                  <a:extLst>
                    <a:ext uri="{FF2B5EF4-FFF2-40B4-BE49-F238E27FC236}">
                      <a16:creationId xmlns:a16="http://schemas.microsoft.com/office/drawing/2014/main" id="{65C37C36-20EB-2DB5-4035-25706AC8ABF7}"/>
                    </a:ext>
                  </a:extLst>
                </p:cNvPr>
                <p:cNvSpPr>
                  <a:spLocks noChangeArrowheads="1"/>
                </p:cNvSpPr>
                <p:nvPr/>
              </p:nvSpPr>
              <p:spPr bwMode="auto">
                <a:xfrm>
                  <a:off x="4080" y="3312"/>
                  <a:ext cx="1152" cy="96"/>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33" name="Line 34">
                  <a:extLst>
                    <a:ext uri="{FF2B5EF4-FFF2-40B4-BE49-F238E27FC236}">
                      <a16:creationId xmlns:a16="http://schemas.microsoft.com/office/drawing/2014/main" id="{125B4EDB-B21D-8F78-3962-7EE3D9B8E4B8}"/>
                    </a:ext>
                  </a:extLst>
                </p:cNvPr>
                <p:cNvSpPr>
                  <a:spLocks noChangeShapeType="1"/>
                </p:cNvSpPr>
                <p:nvPr/>
              </p:nvSpPr>
              <p:spPr bwMode="auto">
                <a:xfrm>
                  <a:off x="4400" y="331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grpSp>
          <p:nvGrpSpPr>
            <p:cNvPr id="18" name="Group 35">
              <a:extLst>
                <a:ext uri="{FF2B5EF4-FFF2-40B4-BE49-F238E27FC236}">
                  <a16:creationId xmlns:a16="http://schemas.microsoft.com/office/drawing/2014/main" id="{1DEF509B-F542-55C1-92AE-6CBE7BABFFAB}"/>
                </a:ext>
              </a:extLst>
            </p:cNvPr>
            <p:cNvGrpSpPr>
              <a:grpSpLocks/>
            </p:cNvGrpSpPr>
            <p:nvPr/>
          </p:nvGrpSpPr>
          <p:grpSpPr bwMode="auto">
            <a:xfrm>
              <a:off x="1008" y="2400"/>
              <a:ext cx="911" cy="95"/>
              <a:chOff x="1008" y="2400"/>
              <a:chExt cx="911" cy="95"/>
            </a:xfrm>
          </p:grpSpPr>
          <p:sp>
            <p:nvSpPr>
              <p:cNvPr id="126" name="Rectangle 36">
                <a:extLst>
                  <a:ext uri="{FF2B5EF4-FFF2-40B4-BE49-F238E27FC236}">
                    <a16:creationId xmlns:a16="http://schemas.microsoft.com/office/drawing/2014/main" id="{FAF07C1C-C86B-9564-7C08-36F5660F2F2B}"/>
                  </a:ext>
                </a:extLst>
              </p:cNvPr>
              <p:cNvSpPr>
                <a:spLocks noChangeArrowheads="1"/>
              </p:cNvSpPr>
              <p:nvPr/>
            </p:nvSpPr>
            <p:spPr bwMode="auto">
              <a:xfrm>
                <a:off x="1008" y="2400"/>
                <a:ext cx="912" cy="96"/>
              </a:xfrm>
              <a:prstGeom prst="rect">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27" name="Line 37">
                <a:extLst>
                  <a:ext uri="{FF2B5EF4-FFF2-40B4-BE49-F238E27FC236}">
                    <a16:creationId xmlns:a16="http://schemas.microsoft.com/office/drawing/2014/main" id="{1575D4B7-6B74-F07F-B9AB-461250BF210A}"/>
                  </a:ext>
                </a:extLst>
              </p:cNvPr>
              <p:cNvSpPr>
                <a:spLocks noChangeShapeType="1"/>
              </p:cNvSpPr>
              <p:nvPr/>
            </p:nvSpPr>
            <p:spPr bwMode="auto">
              <a:xfrm>
                <a:off x="1200" y="240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28" name="Line 38">
                <a:extLst>
                  <a:ext uri="{FF2B5EF4-FFF2-40B4-BE49-F238E27FC236}">
                    <a16:creationId xmlns:a16="http://schemas.microsoft.com/office/drawing/2014/main" id="{7333194B-6E78-A279-8212-4EFDF4CC07DE}"/>
                  </a:ext>
                </a:extLst>
              </p:cNvPr>
              <p:cNvSpPr>
                <a:spLocks noChangeShapeType="1"/>
              </p:cNvSpPr>
              <p:nvPr/>
            </p:nvSpPr>
            <p:spPr bwMode="auto">
              <a:xfrm>
                <a:off x="1440" y="240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21" name="Group 39">
              <a:extLst>
                <a:ext uri="{FF2B5EF4-FFF2-40B4-BE49-F238E27FC236}">
                  <a16:creationId xmlns:a16="http://schemas.microsoft.com/office/drawing/2014/main" id="{5482E478-0F42-A3C1-A5FB-B1B579E29D97}"/>
                </a:ext>
              </a:extLst>
            </p:cNvPr>
            <p:cNvGrpSpPr>
              <a:grpSpLocks/>
            </p:cNvGrpSpPr>
            <p:nvPr/>
          </p:nvGrpSpPr>
          <p:grpSpPr bwMode="auto">
            <a:xfrm>
              <a:off x="1008" y="2496"/>
              <a:ext cx="911" cy="95"/>
              <a:chOff x="1008" y="2496"/>
              <a:chExt cx="911" cy="95"/>
            </a:xfrm>
          </p:grpSpPr>
          <p:sp>
            <p:nvSpPr>
              <p:cNvPr id="123" name="Rectangle 40">
                <a:extLst>
                  <a:ext uri="{FF2B5EF4-FFF2-40B4-BE49-F238E27FC236}">
                    <a16:creationId xmlns:a16="http://schemas.microsoft.com/office/drawing/2014/main" id="{B7552B0B-9BC3-06A3-A37F-C358830B649B}"/>
                  </a:ext>
                </a:extLst>
              </p:cNvPr>
              <p:cNvSpPr>
                <a:spLocks noChangeArrowheads="1"/>
              </p:cNvSpPr>
              <p:nvPr/>
            </p:nvSpPr>
            <p:spPr bwMode="auto">
              <a:xfrm>
                <a:off x="1008" y="2496"/>
                <a:ext cx="912" cy="96"/>
              </a:xfrm>
              <a:prstGeom prst="rect">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24" name="Line 41">
                <a:extLst>
                  <a:ext uri="{FF2B5EF4-FFF2-40B4-BE49-F238E27FC236}">
                    <a16:creationId xmlns:a16="http://schemas.microsoft.com/office/drawing/2014/main" id="{0F6472DC-DAA0-2533-87FF-13E203DE3A0B}"/>
                  </a:ext>
                </a:extLst>
              </p:cNvPr>
              <p:cNvSpPr>
                <a:spLocks noChangeShapeType="1"/>
              </p:cNvSpPr>
              <p:nvPr/>
            </p:nvSpPr>
            <p:spPr bwMode="auto">
              <a:xfrm>
                <a:off x="1200" y="249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25" name="Line 42">
                <a:extLst>
                  <a:ext uri="{FF2B5EF4-FFF2-40B4-BE49-F238E27FC236}">
                    <a16:creationId xmlns:a16="http://schemas.microsoft.com/office/drawing/2014/main" id="{E988D25F-2216-48BA-7B72-204D60533378}"/>
                  </a:ext>
                </a:extLst>
              </p:cNvPr>
              <p:cNvSpPr>
                <a:spLocks noChangeShapeType="1"/>
              </p:cNvSpPr>
              <p:nvPr/>
            </p:nvSpPr>
            <p:spPr bwMode="auto">
              <a:xfrm>
                <a:off x="1440" y="249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25" name="Group 43">
              <a:extLst>
                <a:ext uri="{FF2B5EF4-FFF2-40B4-BE49-F238E27FC236}">
                  <a16:creationId xmlns:a16="http://schemas.microsoft.com/office/drawing/2014/main" id="{6799FBDC-BD62-25A2-FFE2-8DFF5B97DC0B}"/>
                </a:ext>
              </a:extLst>
            </p:cNvPr>
            <p:cNvGrpSpPr>
              <a:grpSpLocks/>
            </p:cNvGrpSpPr>
            <p:nvPr/>
          </p:nvGrpSpPr>
          <p:grpSpPr bwMode="auto">
            <a:xfrm>
              <a:off x="1008" y="2592"/>
              <a:ext cx="911" cy="95"/>
              <a:chOff x="1008" y="2592"/>
              <a:chExt cx="911" cy="95"/>
            </a:xfrm>
          </p:grpSpPr>
          <p:sp>
            <p:nvSpPr>
              <p:cNvPr id="120" name="Rectangle 44">
                <a:extLst>
                  <a:ext uri="{FF2B5EF4-FFF2-40B4-BE49-F238E27FC236}">
                    <a16:creationId xmlns:a16="http://schemas.microsoft.com/office/drawing/2014/main" id="{F4A4BF14-4D37-C014-1003-86308592D2B4}"/>
                  </a:ext>
                </a:extLst>
              </p:cNvPr>
              <p:cNvSpPr>
                <a:spLocks noChangeArrowheads="1"/>
              </p:cNvSpPr>
              <p:nvPr/>
            </p:nvSpPr>
            <p:spPr bwMode="auto">
              <a:xfrm>
                <a:off x="1008" y="2592"/>
                <a:ext cx="912" cy="96"/>
              </a:xfrm>
              <a:prstGeom prst="rect">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21" name="Line 45">
                <a:extLst>
                  <a:ext uri="{FF2B5EF4-FFF2-40B4-BE49-F238E27FC236}">
                    <a16:creationId xmlns:a16="http://schemas.microsoft.com/office/drawing/2014/main" id="{02E29F15-7CDD-B227-9080-4B122F562744}"/>
                  </a:ext>
                </a:extLst>
              </p:cNvPr>
              <p:cNvSpPr>
                <a:spLocks noChangeShapeType="1"/>
              </p:cNvSpPr>
              <p:nvPr/>
            </p:nvSpPr>
            <p:spPr bwMode="auto">
              <a:xfrm>
                <a:off x="1200" y="259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22" name="Line 46">
                <a:extLst>
                  <a:ext uri="{FF2B5EF4-FFF2-40B4-BE49-F238E27FC236}">
                    <a16:creationId xmlns:a16="http://schemas.microsoft.com/office/drawing/2014/main" id="{47E77B94-CE69-371D-DCAE-211B57F3DC80}"/>
                  </a:ext>
                </a:extLst>
              </p:cNvPr>
              <p:cNvSpPr>
                <a:spLocks noChangeShapeType="1"/>
              </p:cNvSpPr>
              <p:nvPr/>
            </p:nvSpPr>
            <p:spPr bwMode="auto">
              <a:xfrm>
                <a:off x="1440" y="259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27" name="Group 47">
              <a:extLst>
                <a:ext uri="{FF2B5EF4-FFF2-40B4-BE49-F238E27FC236}">
                  <a16:creationId xmlns:a16="http://schemas.microsoft.com/office/drawing/2014/main" id="{80937397-97E6-F3C8-226C-1F1C39C14B8B}"/>
                </a:ext>
              </a:extLst>
            </p:cNvPr>
            <p:cNvGrpSpPr>
              <a:grpSpLocks/>
            </p:cNvGrpSpPr>
            <p:nvPr/>
          </p:nvGrpSpPr>
          <p:grpSpPr bwMode="auto">
            <a:xfrm>
              <a:off x="1008" y="2688"/>
              <a:ext cx="911" cy="95"/>
              <a:chOff x="1008" y="2688"/>
              <a:chExt cx="911" cy="95"/>
            </a:xfrm>
          </p:grpSpPr>
          <p:sp>
            <p:nvSpPr>
              <p:cNvPr id="117" name="Rectangle 48">
                <a:extLst>
                  <a:ext uri="{FF2B5EF4-FFF2-40B4-BE49-F238E27FC236}">
                    <a16:creationId xmlns:a16="http://schemas.microsoft.com/office/drawing/2014/main" id="{9BB10266-76CB-3CC4-A461-7264D873815C}"/>
                  </a:ext>
                </a:extLst>
              </p:cNvPr>
              <p:cNvSpPr>
                <a:spLocks noChangeArrowheads="1"/>
              </p:cNvSpPr>
              <p:nvPr/>
            </p:nvSpPr>
            <p:spPr bwMode="auto">
              <a:xfrm>
                <a:off x="1008" y="2688"/>
                <a:ext cx="912" cy="96"/>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18" name="Line 49">
                <a:extLst>
                  <a:ext uri="{FF2B5EF4-FFF2-40B4-BE49-F238E27FC236}">
                    <a16:creationId xmlns:a16="http://schemas.microsoft.com/office/drawing/2014/main" id="{4A7C109E-FC5E-8442-7298-63533DE8EA9C}"/>
                  </a:ext>
                </a:extLst>
              </p:cNvPr>
              <p:cNvSpPr>
                <a:spLocks noChangeShapeType="1"/>
              </p:cNvSpPr>
              <p:nvPr/>
            </p:nvSpPr>
            <p:spPr bwMode="auto">
              <a:xfrm>
                <a:off x="1200" y="268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19" name="Line 50">
                <a:extLst>
                  <a:ext uri="{FF2B5EF4-FFF2-40B4-BE49-F238E27FC236}">
                    <a16:creationId xmlns:a16="http://schemas.microsoft.com/office/drawing/2014/main" id="{3A225A10-B870-2250-AA70-A44F69AF8EE2}"/>
                  </a:ext>
                </a:extLst>
              </p:cNvPr>
              <p:cNvSpPr>
                <a:spLocks noChangeShapeType="1"/>
              </p:cNvSpPr>
              <p:nvPr/>
            </p:nvSpPr>
            <p:spPr bwMode="auto">
              <a:xfrm>
                <a:off x="1440" y="268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0" name="Group 51">
              <a:extLst>
                <a:ext uri="{FF2B5EF4-FFF2-40B4-BE49-F238E27FC236}">
                  <a16:creationId xmlns:a16="http://schemas.microsoft.com/office/drawing/2014/main" id="{C50AA0B5-F56E-F1E3-4101-B06B6CCC9703}"/>
                </a:ext>
              </a:extLst>
            </p:cNvPr>
            <p:cNvGrpSpPr>
              <a:grpSpLocks/>
            </p:cNvGrpSpPr>
            <p:nvPr/>
          </p:nvGrpSpPr>
          <p:grpSpPr bwMode="auto">
            <a:xfrm>
              <a:off x="1008" y="2688"/>
              <a:ext cx="911" cy="95"/>
              <a:chOff x="1008" y="2688"/>
              <a:chExt cx="911" cy="95"/>
            </a:xfrm>
          </p:grpSpPr>
          <p:sp>
            <p:nvSpPr>
              <p:cNvPr id="114" name="Rectangle 52">
                <a:extLst>
                  <a:ext uri="{FF2B5EF4-FFF2-40B4-BE49-F238E27FC236}">
                    <a16:creationId xmlns:a16="http://schemas.microsoft.com/office/drawing/2014/main" id="{8F21AE8F-E5B1-C7EE-80CB-70B2C185250E}"/>
                  </a:ext>
                </a:extLst>
              </p:cNvPr>
              <p:cNvSpPr>
                <a:spLocks noChangeArrowheads="1"/>
              </p:cNvSpPr>
              <p:nvPr/>
            </p:nvSpPr>
            <p:spPr bwMode="auto">
              <a:xfrm>
                <a:off x="1008" y="2688"/>
                <a:ext cx="912" cy="96"/>
              </a:xfrm>
              <a:prstGeom prst="rect">
                <a:avLst/>
              </a:prstGeom>
              <a:solidFill>
                <a:srgbClr val="0099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15" name="Line 53">
                <a:extLst>
                  <a:ext uri="{FF2B5EF4-FFF2-40B4-BE49-F238E27FC236}">
                    <a16:creationId xmlns:a16="http://schemas.microsoft.com/office/drawing/2014/main" id="{FB6603AB-139A-7275-BDFD-3D3AB17BB547}"/>
                  </a:ext>
                </a:extLst>
              </p:cNvPr>
              <p:cNvSpPr>
                <a:spLocks noChangeShapeType="1"/>
              </p:cNvSpPr>
              <p:nvPr/>
            </p:nvSpPr>
            <p:spPr bwMode="auto">
              <a:xfrm>
                <a:off x="1200" y="268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16" name="Line 54">
                <a:extLst>
                  <a:ext uri="{FF2B5EF4-FFF2-40B4-BE49-F238E27FC236}">
                    <a16:creationId xmlns:a16="http://schemas.microsoft.com/office/drawing/2014/main" id="{F93E2EC4-4E32-D504-E787-E9BD6ADB7383}"/>
                  </a:ext>
                </a:extLst>
              </p:cNvPr>
              <p:cNvSpPr>
                <a:spLocks noChangeShapeType="1"/>
              </p:cNvSpPr>
              <p:nvPr/>
            </p:nvSpPr>
            <p:spPr bwMode="auto">
              <a:xfrm>
                <a:off x="1440" y="268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1" name="Group 55">
              <a:extLst>
                <a:ext uri="{FF2B5EF4-FFF2-40B4-BE49-F238E27FC236}">
                  <a16:creationId xmlns:a16="http://schemas.microsoft.com/office/drawing/2014/main" id="{71A8941C-8F91-ACC3-F7AF-EC4DA0F6DD27}"/>
                </a:ext>
              </a:extLst>
            </p:cNvPr>
            <p:cNvGrpSpPr>
              <a:grpSpLocks/>
            </p:cNvGrpSpPr>
            <p:nvPr/>
          </p:nvGrpSpPr>
          <p:grpSpPr bwMode="auto">
            <a:xfrm>
              <a:off x="1008" y="2784"/>
              <a:ext cx="911" cy="95"/>
              <a:chOff x="1008" y="2784"/>
              <a:chExt cx="911" cy="95"/>
            </a:xfrm>
          </p:grpSpPr>
          <p:sp>
            <p:nvSpPr>
              <p:cNvPr id="111" name="Rectangle 56">
                <a:extLst>
                  <a:ext uri="{FF2B5EF4-FFF2-40B4-BE49-F238E27FC236}">
                    <a16:creationId xmlns:a16="http://schemas.microsoft.com/office/drawing/2014/main" id="{398CCB8D-8E96-D409-783A-0A696A93EC12}"/>
                  </a:ext>
                </a:extLst>
              </p:cNvPr>
              <p:cNvSpPr>
                <a:spLocks noChangeArrowheads="1"/>
              </p:cNvSpPr>
              <p:nvPr/>
            </p:nvSpPr>
            <p:spPr bwMode="auto">
              <a:xfrm>
                <a:off x="1008" y="2784"/>
                <a:ext cx="912" cy="96"/>
              </a:xfrm>
              <a:prstGeom prst="rect">
                <a:avLst/>
              </a:prstGeom>
              <a:solidFill>
                <a:srgbClr val="0099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12" name="Line 57">
                <a:extLst>
                  <a:ext uri="{FF2B5EF4-FFF2-40B4-BE49-F238E27FC236}">
                    <a16:creationId xmlns:a16="http://schemas.microsoft.com/office/drawing/2014/main" id="{E07CF68C-F278-04F8-68D9-90AC5DD59718}"/>
                  </a:ext>
                </a:extLst>
              </p:cNvPr>
              <p:cNvSpPr>
                <a:spLocks noChangeShapeType="1"/>
              </p:cNvSpPr>
              <p:nvPr/>
            </p:nvSpPr>
            <p:spPr bwMode="auto">
              <a:xfrm>
                <a:off x="1200" y="278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13" name="Line 58">
                <a:extLst>
                  <a:ext uri="{FF2B5EF4-FFF2-40B4-BE49-F238E27FC236}">
                    <a16:creationId xmlns:a16="http://schemas.microsoft.com/office/drawing/2014/main" id="{F187EFBD-242B-95DD-913D-564058BB171B}"/>
                  </a:ext>
                </a:extLst>
              </p:cNvPr>
              <p:cNvSpPr>
                <a:spLocks noChangeShapeType="1"/>
              </p:cNvSpPr>
              <p:nvPr/>
            </p:nvSpPr>
            <p:spPr bwMode="auto">
              <a:xfrm>
                <a:off x="1440" y="278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2" name="Group 59">
              <a:extLst>
                <a:ext uri="{FF2B5EF4-FFF2-40B4-BE49-F238E27FC236}">
                  <a16:creationId xmlns:a16="http://schemas.microsoft.com/office/drawing/2014/main" id="{808E8EFA-82A2-2674-CC79-0532CB02D534}"/>
                </a:ext>
              </a:extLst>
            </p:cNvPr>
            <p:cNvGrpSpPr>
              <a:grpSpLocks/>
            </p:cNvGrpSpPr>
            <p:nvPr/>
          </p:nvGrpSpPr>
          <p:grpSpPr bwMode="auto">
            <a:xfrm>
              <a:off x="1008" y="2880"/>
              <a:ext cx="911" cy="95"/>
              <a:chOff x="1008" y="2880"/>
              <a:chExt cx="911" cy="95"/>
            </a:xfrm>
          </p:grpSpPr>
          <p:sp>
            <p:nvSpPr>
              <p:cNvPr id="108" name="Rectangle 60">
                <a:extLst>
                  <a:ext uri="{FF2B5EF4-FFF2-40B4-BE49-F238E27FC236}">
                    <a16:creationId xmlns:a16="http://schemas.microsoft.com/office/drawing/2014/main" id="{47D342FF-3DE6-F2CC-051B-E06EA4D25C05}"/>
                  </a:ext>
                </a:extLst>
              </p:cNvPr>
              <p:cNvSpPr>
                <a:spLocks noChangeArrowheads="1"/>
              </p:cNvSpPr>
              <p:nvPr/>
            </p:nvSpPr>
            <p:spPr bwMode="auto">
              <a:xfrm>
                <a:off x="1008" y="2880"/>
                <a:ext cx="912" cy="96"/>
              </a:xfrm>
              <a:prstGeom prst="rect">
                <a:avLst/>
              </a:prstGeom>
              <a:solidFill>
                <a:srgbClr val="0099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09" name="Line 61">
                <a:extLst>
                  <a:ext uri="{FF2B5EF4-FFF2-40B4-BE49-F238E27FC236}">
                    <a16:creationId xmlns:a16="http://schemas.microsoft.com/office/drawing/2014/main" id="{4EB38063-8B8D-D5EA-2CB4-A6AB95648B1F}"/>
                  </a:ext>
                </a:extLst>
              </p:cNvPr>
              <p:cNvSpPr>
                <a:spLocks noChangeShapeType="1"/>
              </p:cNvSpPr>
              <p:nvPr/>
            </p:nvSpPr>
            <p:spPr bwMode="auto">
              <a:xfrm>
                <a:off x="1200" y="288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10" name="Line 62">
                <a:extLst>
                  <a:ext uri="{FF2B5EF4-FFF2-40B4-BE49-F238E27FC236}">
                    <a16:creationId xmlns:a16="http://schemas.microsoft.com/office/drawing/2014/main" id="{CE7D0429-774F-D18D-40C6-3DB09ECD2CD0}"/>
                  </a:ext>
                </a:extLst>
              </p:cNvPr>
              <p:cNvSpPr>
                <a:spLocks noChangeShapeType="1"/>
              </p:cNvSpPr>
              <p:nvPr/>
            </p:nvSpPr>
            <p:spPr bwMode="auto">
              <a:xfrm>
                <a:off x="1440" y="288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3" name="Group 63">
              <a:extLst>
                <a:ext uri="{FF2B5EF4-FFF2-40B4-BE49-F238E27FC236}">
                  <a16:creationId xmlns:a16="http://schemas.microsoft.com/office/drawing/2014/main" id="{39CAA9D7-326C-8C7B-1559-47D6A4E8D7AC}"/>
                </a:ext>
              </a:extLst>
            </p:cNvPr>
            <p:cNvGrpSpPr>
              <a:grpSpLocks/>
            </p:cNvGrpSpPr>
            <p:nvPr/>
          </p:nvGrpSpPr>
          <p:grpSpPr bwMode="auto">
            <a:xfrm>
              <a:off x="1008" y="2976"/>
              <a:ext cx="911" cy="95"/>
              <a:chOff x="1008" y="2976"/>
              <a:chExt cx="911" cy="95"/>
            </a:xfrm>
          </p:grpSpPr>
          <p:sp>
            <p:nvSpPr>
              <p:cNvPr id="105" name="Rectangle 64">
                <a:extLst>
                  <a:ext uri="{FF2B5EF4-FFF2-40B4-BE49-F238E27FC236}">
                    <a16:creationId xmlns:a16="http://schemas.microsoft.com/office/drawing/2014/main" id="{EDBD39DC-0981-D96E-819C-D2FB14031528}"/>
                  </a:ext>
                </a:extLst>
              </p:cNvPr>
              <p:cNvSpPr>
                <a:spLocks noChangeArrowheads="1"/>
              </p:cNvSpPr>
              <p:nvPr/>
            </p:nvSpPr>
            <p:spPr bwMode="auto">
              <a:xfrm>
                <a:off x="1008" y="2976"/>
                <a:ext cx="912" cy="96"/>
              </a:xfrm>
              <a:prstGeom prst="rect">
                <a:avLst/>
              </a:prstGeom>
              <a:solidFill>
                <a:srgbClr val="3366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06" name="Line 65">
                <a:extLst>
                  <a:ext uri="{FF2B5EF4-FFF2-40B4-BE49-F238E27FC236}">
                    <a16:creationId xmlns:a16="http://schemas.microsoft.com/office/drawing/2014/main" id="{A8C81168-8460-0243-E489-F2F6971A2DD9}"/>
                  </a:ext>
                </a:extLst>
              </p:cNvPr>
              <p:cNvSpPr>
                <a:spLocks noChangeShapeType="1"/>
              </p:cNvSpPr>
              <p:nvPr/>
            </p:nvSpPr>
            <p:spPr bwMode="auto">
              <a:xfrm>
                <a:off x="1200" y="297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07" name="Line 66">
                <a:extLst>
                  <a:ext uri="{FF2B5EF4-FFF2-40B4-BE49-F238E27FC236}">
                    <a16:creationId xmlns:a16="http://schemas.microsoft.com/office/drawing/2014/main" id="{6E5DBE18-552B-B30B-CE36-A8C576ED9E85}"/>
                  </a:ext>
                </a:extLst>
              </p:cNvPr>
              <p:cNvSpPr>
                <a:spLocks noChangeShapeType="1"/>
              </p:cNvSpPr>
              <p:nvPr/>
            </p:nvSpPr>
            <p:spPr bwMode="auto">
              <a:xfrm>
                <a:off x="1440" y="297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4" name="Group 67">
              <a:extLst>
                <a:ext uri="{FF2B5EF4-FFF2-40B4-BE49-F238E27FC236}">
                  <a16:creationId xmlns:a16="http://schemas.microsoft.com/office/drawing/2014/main" id="{678E105D-FF69-18E3-B271-33A95CA7EF33}"/>
                </a:ext>
              </a:extLst>
            </p:cNvPr>
            <p:cNvGrpSpPr>
              <a:grpSpLocks/>
            </p:cNvGrpSpPr>
            <p:nvPr/>
          </p:nvGrpSpPr>
          <p:grpSpPr bwMode="auto">
            <a:xfrm>
              <a:off x="1008" y="2976"/>
              <a:ext cx="911" cy="95"/>
              <a:chOff x="1008" y="2976"/>
              <a:chExt cx="911" cy="95"/>
            </a:xfrm>
          </p:grpSpPr>
          <p:sp>
            <p:nvSpPr>
              <p:cNvPr id="102" name="Rectangle 68">
                <a:extLst>
                  <a:ext uri="{FF2B5EF4-FFF2-40B4-BE49-F238E27FC236}">
                    <a16:creationId xmlns:a16="http://schemas.microsoft.com/office/drawing/2014/main" id="{4A26202D-FF1E-F919-3752-4FFFD80E5396}"/>
                  </a:ext>
                </a:extLst>
              </p:cNvPr>
              <p:cNvSpPr>
                <a:spLocks noChangeArrowheads="1"/>
              </p:cNvSpPr>
              <p:nvPr/>
            </p:nvSpPr>
            <p:spPr bwMode="auto">
              <a:xfrm>
                <a:off x="1008" y="2976"/>
                <a:ext cx="912" cy="96"/>
              </a:xfrm>
              <a:prstGeom prst="rect">
                <a:avLst/>
              </a:prstGeom>
              <a:solidFill>
                <a:srgbClr val="3366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03" name="Line 69">
                <a:extLst>
                  <a:ext uri="{FF2B5EF4-FFF2-40B4-BE49-F238E27FC236}">
                    <a16:creationId xmlns:a16="http://schemas.microsoft.com/office/drawing/2014/main" id="{920AD363-27DA-7013-AB16-77DA4CF2204C}"/>
                  </a:ext>
                </a:extLst>
              </p:cNvPr>
              <p:cNvSpPr>
                <a:spLocks noChangeShapeType="1"/>
              </p:cNvSpPr>
              <p:nvPr/>
            </p:nvSpPr>
            <p:spPr bwMode="auto">
              <a:xfrm>
                <a:off x="1200" y="297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04" name="Line 70">
                <a:extLst>
                  <a:ext uri="{FF2B5EF4-FFF2-40B4-BE49-F238E27FC236}">
                    <a16:creationId xmlns:a16="http://schemas.microsoft.com/office/drawing/2014/main" id="{CAD6F14F-0511-5DD1-943E-FA3AC5F61EE9}"/>
                  </a:ext>
                </a:extLst>
              </p:cNvPr>
              <p:cNvSpPr>
                <a:spLocks noChangeShapeType="1"/>
              </p:cNvSpPr>
              <p:nvPr/>
            </p:nvSpPr>
            <p:spPr bwMode="auto">
              <a:xfrm>
                <a:off x="1440" y="297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5" name="Group 71">
              <a:extLst>
                <a:ext uri="{FF2B5EF4-FFF2-40B4-BE49-F238E27FC236}">
                  <a16:creationId xmlns:a16="http://schemas.microsoft.com/office/drawing/2014/main" id="{C9F9EFB8-11C6-BE9A-E04C-AAF2E7D18C37}"/>
                </a:ext>
              </a:extLst>
            </p:cNvPr>
            <p:cNvGrpSpPr>
              <a:grpSpLocks/>
            </p:cNvGrpSpPr>
            <p:nvPr/>
          </p:nvGrpSpPr>
          <p:grpSpPr bwMode="auto">
            <a:xfrm>
              <a:off x="1008" y="3072"/>
              <a:ext cx="911" cy="95"/>
              <a:chOff x="1008" y="3072"/>
              <a:chExt cx="911" cy="95"/>
            </a:xfrm>
          </p:grpSpPr>
          <p:sp>
            <p:nvSpPr>
              <p:cNvPr id="99" name="Rectangle 72">
                <a:extLst>
                  <a:ext uri="{FF2B5EF4-FFF2-40B4-BE49-F238E27FC236}">
                    <a16:creationId xmlns:a16="http://schemas.microsoft.com/office/drawing/2014/main" id="{9C65F47F-775A-880C-0652-3A2DD506BF2C}"/>
                  </a:ext>
                </a:extLst>
              </p:cNvPr>
              <p:cNvSpPr>
                <a:spLocks noChangeArrowheads="1"/>
              </p:cNvSpPr>
              <p:nvPr/>
            </p:nvSpPr>
            <p:spPr bwMode="auto">
              <a:xfrm>
                <a:off x="1008" y="3072"/>
                <a:ext cx="912" cy="96"/>
              </a:xfrm>
              <a:prstGeom prst="rect">
                <a:avLst/>
              </a:prstGeom>
              <a:solidFill>
                <a:srgbClr val="3366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00" name="Line 73">
                <a:extLst>
                  <a:ext uri="{FF2B5EF4-FFF2-40B4-BE49-F238E27FC236}">
                    <a16:creationId xmlns:a16="http://schemas.microsoft.com/office/drawing/2014/main" id="{B1524C1D-4D51-727A-253E-CA054CC298EB}"/>
                  </a:ext>
                </a:extLst>
              </p:cNvPr>
              <p:cNvSpPr>
                <a:spLocks noChangeShapeType="1"/>
              </p:cNvSpPr>
              <p:nvPr/>
            </p:nvSpPr>
            <p:spPr bwMode="auto">
              <a:xfrm>
                <a:off x="1200" y="307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01" name="Line 74">
                <a:extLst>
                  <a:ext uri="{FF2B5EF4-FFF2-40B4-BE49-F238E27FC236}">
                    <a16:creationId xmlns:a16="http://schemas.microsoft.com/office/drawing/2014/main" id="{F661B7CD-81CF-258A-8BB3-F047478F9B78}"/>
                  </a:ext>
                </a:extLst>
              </p:cNvPr>
              <p:cNvSpPr>
                <a:spLocks noChangeShapeType="1"/>
              </p:cNvSpPr>
              <p:nvPr/>
            </p:nvSpPr>
            <p:spPr bwMode="auto">
              <a:xfrm>
                <a:off x="1440" y="307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6" name="Group 75">
              <a:extLst>
                <a:ext uri="{FF2B5EF4-FFF2-40B4-BE49-F238E27FC236}">
                  <a16:creationId xmlns:a16="http://schemas.microsoft.com/office/drawing/2014/main" id="{24BAC14F-F27A-28E5-3D4C-65F118873634}"/>
                </a:ext>
              </a:extLst>
            </p:cNvPr>
            <p:cNvGrpSpPr>
              <a:grpSpLocks/>
            </p:cNvGrpSpPr>
            <p:nvPr/>
          </p:nvGrpSpPr>
          <p:grpSpPr bwMode="auto">
            <a:xfrm>
              <a:off x="1008" y="3168"/>
              <a:ext cx="911" cy="95"/>
              <a:chOff x="1008" y="3168"/>
              <a:chExt cx="911" cy="95"/>
            </a:xfrm>
          </p:grpSpPr>
          <p:sp>
            <p:nvSpPr>
              <p:cNvPr id="96" name="Rectangle 76">
                <a:extLst>
                  <a:ext uri="{FF2B5EF4-FFF2-40B4-BE49-F238E27FC236}">
                    <a16:creationId xmlns:a16="http://schemas.microsoft.com/office/drawing/2014/main" id="{304928A0-6B14-BDAF-C268-F72BFB0DA334}"/>
                  </a:ext>
                </a:extLst>
              </p:cNvPr>
              <p:cNvSpPr>
                <a:spLocks noChangeArrowheads="1"/>
              </p:cNvSpPr>
              <p:nvPr/>
            </p:nvSpPr>
            <p:spPr bwMode="auto">
              <a:xfrm>
                <a:off x="1008" y="3168"/>
                <a:ext cx="912" cy="96"/>
              </a:xfrm>
              <a:prstGeom prst="rect">
                <a:avLst/>
              </a:prstGeom>
              <a:solidFill>
                <a:srgbClr val="3366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97" name="Line 77">
                <a:extLst>
                  <a:ext uri="{FF2B5EF4-FFF2-40B4-BE49-F238E27FC236}">
                    <a16:creationId xmlns:a16="http://schemas.microsoft.com/office/drawing/2014/main" id="{180A97C4-C090-12F7-7D55-019A8E2EC4A7}"/>
                  </a:ext>
                </a:extLst>
              </p:cNvPr>
              <p:cNvSpPr>
                <a:spLocks noChangeShapeType="1"/>
              </p:cNvSpPr>
              <p:nvPr/>
            </p:nvSpPr>
            <p:spPr bwMode="auto">
              <a:xfrm>
                <a:off x="1200" y="316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98" name="Line 78">
                <a:extLst>
                  <a:ext uri="{FF2B5EF4-FFF2-40B4-BE49-F238E27FC236}">
                    <a16:creationId xmlns:a16="http://schemas.microsoft.com/office/drawing/2014/main" id="{717D6ED8-5A1E-88AF-810E-6C1BD5D34088}"/>
                  </a:ext>
                </a:extLst>
              </p:cNvPr>
              <p:cNvSpPr>
                <a:spLocks noChangeShapeType="1"/>
              </p:cNvSpPr>
              <p:nvPr/>
            </p:nvSpPr>
            <p:spPr bwMode="auto">
              <a:xfrm>
                <a:off x="1440" y="316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7" name="Group 79">
              <a:extLst>
                <a:ext uri="{FF2B5EF4-FFF2-40B4-BE49-F238E27FC236}">
                  <a16:creationId xmlns:a16="http://schemas.microsoft.com/office/drawing/2014/main" id="{A3A7D200-4868-B287-B026-382FA382C10B}"/>
                </a:ext>
              </a:extLst>
            </p:cNvPr>
            <p:cNvGrpSpPr>
              <a:grpSpLocks/>
            </p:cNvGrpSpPr>
            <p:nvPr/>
          </p:nvGrpSpPr>
          <p:grpSpPr bwMode="auto">
            <a:xfrm>
              <a:off x="1920" y="2400"/>
              <a:ext cx="1198" cy="287"/>
              <a:chOff x="1920" y="2400"/>
              <a:chExt cx="1198" cy="287"/>
            </a:xfrm>
          </p:grpSpPr>
          <p:grpSp>
            <p:nvGrpSpPr>
              <p:cNvPr id="87" name="Group 80">
                <a:extLst>
                  <a:ext uri="{FF2B5EF4-FFF2-40B4-BE49-F238E27FC236}">
                    <a16:creationId xmlns:a16="http://schemas.microsoft.com/office/drawing/2014/main" id="{BC013A27-E15E-749E-3D87-CE9D41EE6AD6}"/>
                  </a:ext>
                </a:extLst>
              </p:cNvPr>
              <p:cNvGrpSpPr>
                <a:grpSpLocks/>
              </p:cNvGrpSpPr>
              <p:nvPr/>
            </p:nvGrpSpPr>
            <p:grpSpPr bwMode="auto">
              <a:xfrm>
                <a:off x="1920" y="2400"/>
                <a:ext cx="1198" cy="95"/>
                <a:chOff x="1920" y="2400"/>
                <a:chExt cx="1198" cy="95"/>
              </a:xfrm>
            </p:grpSpPr>
            <p:sp>
              <p:nvSpPr>
                <p:cNvPr id="94" name="Rectangle 81">
                  <a:extLst>
                    <a:ext uri="{FF2B5EF4-FFF2-40B4-BE49-F238E27FC236}">
                      <a16:creationId xmlns:a16="http://schemas.microsoft.com/office/drawing/2014/main" id="{FA981556-EA00-43EA-F9F9-1D63999A9F7D}"/>
                    </a:ext>
                  </a:extLst>
                </p:cNvPr>
                <p:cNvSpPr>
                  <a:spLocks noChangeArrowheads="1"/>
                </p:cNvSpPr>
                <p:nvPr/>
              </p:nvSpPr>
              <p:spPr bwMode="auto">
                <a:xfrm>
                  <a:off x="1920" y="2400"/>
                  <a:ext cx="1199" cy="96"/>
                </a:xfrm>
                <a:prstGeom prst="rect">
                  <a:avLst/>
                </a:prstGeom>
                <a:solidFill>
                  <a:srgbClr val="FFCC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95" name="Line 82">
                  <a:extLst>
                    <a:ext uri="{FF2B5EF4-FFF2-40B4-BE49-F238E27FC236}">
                      <a16:creationId xmlns:a16="http://schemas.microsoft.com/office/drawing/2014/main" id="{CD78A756-7FC3-0BD2-A5AC-42E2BE4C5AA6}"/>
                    </a:ext>
                  </a:extLst>
                </p:cNvPr>
                <p:cNvSpPr>
                  <a:spLocks noChangeShapeType="1"/>
                </p:cNvSpPr>
                <p:nvPr/>
              </p:nvSpPr>
              <p:spPr bwMode="auto">
                <a:xfrm>
                  <a:off x="2253" y="240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88" name="Group 83">
                <a:extLst>
                  <a:ext uri="{FF2B5EF4-FFF2-40B4-BE49-F238E27FC236}">
                    <a16:creationId xmlns:a16="http://schemas.microsoft.com/office/drawing/2014/main" id="{E2589953-8966-C81E-62BD-C16EE931BA2D}"/>
                  </a:ext>
                </a:extLst>
              </p:cNvPr>
              <p:cNvGrpSpPr>
                <a:grpSpLocks/>
              </p:cNvGrpSpPr>
              <p:nvPr/>
            </p:nvGrpSpPr>
            <p:grpSpPr bwMode="auto">
              <a:xfrm>
                <a:off x="1920" y="2496"/>
                <a:ext cx="1198" cy="95"/>
                <a:chOff x="1920" y="2496"/>
                <a:chExt cx="1198" cy="95"/>
              </a:xfrm>
            </p:grpSpPr>
            <p:sp>
              <p:nvSpPr>
                <p:cNvPr id="92" name="Rectangle 84">
                  <a:extLst>
                    <a:ext uri="{FF2B5EF4-FFF2-40B4-BE49-F238E27FC236}">
                      <a16:creationId xmlns:a16="http://schemas.microsoft.com/office/drawing/2014/main" id="{4BB3B430-7609-3924-5264-CABB400F8D7D}"/>
                    </a:ext>
                  </a:extLst>
                </p:cNvPr>
                <p:cNvSpPr>
                  <a:spLocks noChangeArrowheads="1"/>
                </p:cNvSpPr>
                <p:nvPr/>
              </p:nvSpPr>
              <p:spPr bwMode="auto">
                <a:xfrm>
                  <a:off x="1920" y="2496"/>
                  <a:ext cx="1199" cy="96"/>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93" name="Freeform 85">
                  <a:extLst>
                    <a:ext uri="{FF2B5EF4-FFF2-40B4-BE49-F238E27FC236}">
                      <a16:creationId xmlns:a16="http://schemas.microsoft.com/office/drawing/2014/main" id="{43551621-8C3D-76AD-7A49-BB21F9C730DE}"/>
                    </a:ext>
                  </a:extLst>
                </p:cNvPr>
                <p:cNvSpPr>
                  <a:spLocks noChangeArrowheads="1"/>
                </p:cNvSpPr>
                <p:nvPr/>
              </p:nvSpPr>
              <p:spPr bwMode="auto">
                <a:xfrm>
                  <a:off x="2253" y="2496"/>
                  <a:ext cx="1" cy="96"/>
                </a:xfrm>
                <a:custGeom>
                  <a:avLst/>
                  <a:gdLst>
                    <a:gd name="T0" fmla="*/ 0 w 1"/>
                    <a:gd name="T1" fmla="*/ 0 h 424"/>
                    <a:gd name="T2" fmla="*/ 0 w 1"/>
                    <a:gd name="T3" fmla="*/ 96 h 424"/>
                    <a:gd name="T4" fmla="*/ 0 w 1"/>
                    <a:gd name="T5" fmla="*/ 0 h 424"/>
                    <a:gd name="T6" fmla="*/ 0 60000 65536"/>
                    <a:gd name="T7" fmla="*/ 0 60000 65536"/>
                    <a:gd name="T8" fmla="*/ 0 60000 65536"/>
                  </a:gdLst>
                  <a:ahLst/>
                  <a:cxnLst>
                    <a:cxn ang="T6">
                      <a:pos x="T0" y="T1"/>
                    </a:cxn>
                    <a:cxn ang="T7">
                      <a:pos x="T2" y="T3"/>
                    </a:cxn>
                    <a:cxn ang="T8">
                      <a:pos x="T4" y="T5"/>
                    </a:cxn>
                  </a:cxnLst>
                  <a:rect l="0" t="0" r="r" b="b"/>
                  <a:pathLst>
                    <a:path w="1" h="424">
                      <a:moveTo>
                        <a:pt x="0" y="0"/>
                      </a:moveTo>
                      <a:lnTo>
                        <a:pt x="0" y="423"/>
                      </a:lnTo>
                      <a:lnTo>
                        <a:pt x="0" y="0"/>
                      </a:lnTo>
                    </a:path>
                  </a:pathLst>
                </a:cu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89" name="Group 86">
                <a:extLst>
                  <a:ext uri="{FF2B5EF4-FFF2-40B4-BE49-F238E27FC236}">
                    <a16:creationId xmlns:a16="http://schemas.microsoft.com/office/drawing/2014/main" id="{78A8095C-A9FC-2FFB-908A-472B1FB447D6}"/>
                  </a:ext>
                </a:extLst>
              </p:cNvPr>
              <p:cNvGrpSpPr>
                <a:grpSpLocks/>
              </p:cNvGrpSpPr>
              <p:nvPr/>
            </p:nvGrpSpPr>
            <p:grpSpPr bwMode="auto">
              <a:xfrm>
                <a:off x="1920" y="2592"/>
                <a:ext cx="1198" cy="95"/>
                <a:chOff x="1920" y="2592"/>
                <a:chExt cx="1198" cy="95"/>
              </a:xfrm>
            </p:grpSpPr>
            <p:sp>
              <p:nvSpPr>
                <p:cNvPr id="90" name="Rectangle 87">
                  <a:extLst>
                    <a:ext uri="{FF2B5EF4-FFF2-40B4-BE49-F238E27FC236}">
                      <a16:creationId xmlns:a16="http://schemas.microsoft.com/office/drawing/2014/main" id="{BD0133B0-C0F2-DCDC-9998-32EA88F34495}"/>
                    </a:ext>
                  </a:extLst>
                </p:cNvPr>
                <p:cNvSpPr>
                  <a:spLocks noChangeArrowheads="1"/>
                </p:cNvSpPr>
                <p:nvPr/>
              </p:nvSpPr>
              <p:spPr bwMode="auto">
                <a:xfrm>
                  <a:off x="1920" y="2592"/>
                  <a:ext cx="1199" cy="96"/>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91" name="Line 88">
                  <a:extLst>
                    <a:ext uri="{FF2B5EF4-FFF2-40B4-BE49-F238E27FC236}">
                      <a16:creationId xmlns:a16="http://schemas.microsoft.com/office/drawing/2014/main" id="{DC1E8DE0-65BC-F3B6-C065-20DA7505853D}"/>
                    </a:ext>
                  </a:extLst>
                </p:cNvPr>
                <p:cNvSpPr>
                  <a:spLocks noChangeShapeType="1"/>
                </p:cNvSpPr>
                <p:nvPr/>
              </p:nvSpPr>
              <p:spPr bwMode="auto">
                <a:xfrm>
                  <a:off x="2253" y="259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grpSp>
          <p:nvGrpSpPr>
            <p:cNvPr id="38" name="Group 89">
              <a:extLst>
                <a:ext uri="{FF2B5EF4-FFF2-40B4-BE49-F238E27FC236}">
                  <a16:creationId xmlns:a16="http://schemas.microsoft.com/office/drawing/2014/main" id="{BCED1A23-B552-24B0-8BF9-4F19118E61BA}"/>
                </a:ext>
              </a:extLst>
            </p:cNvPr>
            <p:cNvGrpSpPr>
              <a:grpSpLocks/>
            </p:cNvGrpSpPr>
            <p:nvPr/>
          </p:nvGrpSpPr>
          <p:grpSpPr bwMode="auto">
            <a:xfrm>
              <a:off x="1920" y="2688"/>
              <a:ext cx="1198" cy="287"/>
              <a:chOff x="1920" y="2688"/>
              <a:chExt cx="1198" cy="287"/>
            </a:xfrm>
          </p:grpSpPr>
          <p:grpSp>
            <p:nvGrpSpPr>
              <p:cNvPr id="78" name="Group 90">
                <a:extLst>
                  <a:ext uri="{FF2B5EF4-FFF2-40B4-BE49-F238E27FC236}">
                    <a16:creationId xmlns:a16="http://schemas.microsoft.com/office/drawing/2014/main" id="{EA9188BC-78C3-32E2-589E-28305FECCB17}"/>
                  </a:ext>
                </a:extLst>
              </p:cNvPr>
              <p:cNvGrpSpPr>
                <a:grpSpLocks/>
              </p:cNvGrpSpPr>
              <p:nvPr/>
            </p:nvGrpSpPr>
            <p:grpSpPr bwMode="auto">
              <a:xfrm>
                <a:off x="1920" y="2688"/>
                <a:ext cx="1198" cy="95"/>
                <a:chOff x="1920" y="2688"/>
                <a:chExt cx="1198" cy="95"/>
              </a:xfrm>
            </p:grpSpPr>
            <p:sp>
              <p:nvSpPr>
                <p:cNvPr id="85" name="Rectangle 91">
                  <a:extLst>
                    <a:ext uri="{FF2B5EF4-FFF2-40B4-BE49-F238E27FC236}">
                      <a16:creationId xmlns:a16="http://schemas.microsoft.com/office/drawing/2014/main" id="{0741D082-DCA8-08D9-C8FB-B599C037F4B9}"/>
                    </a:ext>
                  </a:extLst>
                </p:cNvPr>
                <p:cNvSpPr>
                  <a:spLocks noChangeArrowheads="1"/>
                </p:cNvSpPr>
                <p:nvPr/>
              </p:nvSpPr>
              <p:spPr bwMode="auto">
                <a:xfrm>
                  <a:off x="1920" y="2688"/>
                  <a:ext cx="1199" cy="96"/>
                </a:xfrm>
                <a:prstGeom prst="rect">
                  <a:avLst/>
                </a:prstGeom>
                <a:solidFill>
                  <a:srgbClr val="FFCC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6" name="Line 92">
                  <a:extLst>
                    <a:ext uri="{FF2B5EF4-FFF2-40B4-BE49-F238E27FC236}">
                      <a16:creationId xmlns:a16="http://schemas.microsoft.com/office/drawing/2014/main" id="{07A6FAB2-B5ED-2FA9-2C4A-CA9C1D849F9D}"/>
                    </a:ext>
                  </a:extLst>
                </p:cNvPr>
                <p:cNvSpPr>
                  <a:spLocks noChangeShapeType="1"/>
                </p:cNvSpPr>
                <p:nvPr/>
              </p:nvSpPr>
              <p:spPr bwMode="auto">
                <a:xfrm>
                  <a:off x="2253" y="268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79" name="Group 93">
                <a:extLst>
                  <a:ext uri="{FF2B5EF4-FFF2-40B4-BE49-F238E27FC236}">
                    <a16:creationId xmlns:a16="http://schemas.microsoft.com/office/drawing/2014/main" id="{90856880-7F08-86AA-897F-E14278E3BD9F}"/>
                  </a:ext>
                </a:extLst>
              </p:cNvPr>
              <p:cNvGrpSpPr>
                <a:grpSpLocks/>
              </p:cNvGrpSpPr>
              <p:nvPr/>
            </p:nvGrpSpPr>
            <p:grpSpPr bwMode="auto">
              <a:xfrm>
                <a:off x="1920" y="2784"/>
                <a:ext cx="1198" cy="95"/>
                <a:chOff x="1920" y="2784"/>
                <a:chExt cx="1198" cy="95"/>
              </a:xfrm>
            </p:grpSpPr>
            <p:sp>
              <p:nvSpPr>
                <p:cNvPr id="83" name="Rectangle 94">
                  <a:extLst>
                    <a:ext uri="{FF2B5EF4-FFF2-40B4-BE49-F238E27FC236}">
                      <a16:creationId xmlns:a16="http://schemas.microsoft.com/office/drawing/2014/main" id="{444E6B90-BA49-74A7-8FA1-5608F5C88B38}"/>
                    </a:ext>
                  </a:extLst>
                </p:cNvPr>
                <p:cNvSpPr>
                  <a:spLocks noChangeArrowheads="1"/>
                </p:cNvSpPr>
                <p:nvPr/>
              </p:nvSpPr>
              <p:spPr bwMode="auto">
                <a:xfrm>
                  <a:off x="1920" y="2784"/>
                  <a:ext cx="1199" cy="96"/>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4" name="Freeform 95">
                  <a:extLst>
                    <a:ext uri="{FF2B5EF4-FFF2-40B4-BE49-F238E27FC236}">
                      <a16:creationId xmlns:a16="http://schemas.microsoft.com/office/drawing/2014/main" id="{8E6D12E0-3518-23BE-0CEB-29BF5571E9AF}"/>
                    </a:ext>
                  </a:extLst>
                </p:cNvPr>
                <p:cNvSpPr>
                  <a:spLocks noChangeArrowheads="1"/>
                </p:cNvSpPr>
                <p:nvPr/>
              </p:nvSpPr>
              <p:spPr bwMode="auto">
                <a:xfrm>
                  <a:off x="2253" y="2784"/>
                  <a:ext cx="1" cy="96"/>
                </a:xfrm>
                <a:custGeom>
                  <a:avLst/>
                  <a:gdLst>
                    <a:gd name="T0" fmla="*/ 0 w 1"/>
                    <a:gd name="T1" fmla="*/ 0 h 424"/>
                    <a:gd name="T2" fmla="*/ 0 w 1"/>
                    <a:gd name="T3" fmla="*/ 96 h 424"/>
                    <a:gd name="T4" fmla="*/ 0 w 1"/>
                    <a:gd name="T5" fmla="*/ 0 h 424"/>
                    <a:gd name="T6" fmla="*/ 0 60000 65536"/>
                    <a:gd name="T7" fmla="*/ 0 60000 65536"/>
                    <a:gd name="T8" fmla="*/ 0 60000 65536"/>
                  </a:gdLst>
                  <a:ahLst/>
                  <a:cxnLst>
                    <a:cxn ang="T6">
                      <a:pos x="T0" y="T1"/>
                    </a:cxn>
                    <a:cxn ang="T7">
                      <a:pos x="T2" y="T3"/>
                    </a:cxn>
                    <a:cxn ang="T8">
                      <a:pos x="T4" y="T5"/>
                    </a:cxn>
                  </a:cxnLst>
                  <a:rect l="0" t="0" r="r" b="b"/>
                  <a:pathLst>
                    <a:path w="1" h="424">
                      <a:moveTo>
                        <a:pt x="0" y="0"/>
                      </a:moveTo>
                      <a:lnTo>
                        <a:pt x="0" y="423"/>
                      </a:lnTo>
                      <a:lnTo>
                        <a:pt x="0" y="0"/>
                      </a:lnTo>
                    </a:path>
                  </a:pathLst>
                </a:cu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80" name="Group 96">
                <a:extLst>
                  <a:ext uri="{FF2B5EF4-FFF2-40B4-BE49-F238E27FC236}">
                    <a16:creationId xmlns:a16="http://schemas.microsoft.com/office/drawing/2014/main" id="{362303CA-E4FC-F7DE-817B-982965DD5F38}"/>
                  </a:ext>
                </a:extLst>
              </p:cNvPr>
              <p:cNvGrpSpPr>
                <a:grpSpLocks/>
              </p:cNvGrpSpPr>
              <p:nvPr/>
            </p:nvGrpSpPr>
            <p:grpSpPr bwMode="auto">
              <a:xfrm>
                <a:off x="1920" y="2880"/>
                <a:ext cx="1198" cy="95"/>
                <a:chOff x="1920" y="2880"/>
                <a:chExt cx="1198" cy="95"/>
              </a:xfrm>
            </p:grpSpPr>
            <p:sp>
              <p:nvSpPr>
                <p:cNvPr id="81" name="Rectangle 97">
                  <a:extLst>
                    <a:ext uri="{FF2B5EF4-FFF2-40B4-BE49-F238E27FC236}">
                      <a16:creationId xmlns:a16="http://schemas.microsoft.com/office/drawing/2014/main" id="{23F52BC6-183A-5E4C-C3F4-DD26A192601D}"/>
                    </a:ext>
                  </a:extLst>
                </p:cNvPr>
                <p:cNvSpPr>
                  <a:spLocks noChangeArrowheads="1"/>
                </p:cNvSpPr>
                <p:nvPr/>
              </p:nvSpPr>
              <p:spPr bwMode="auto">
                <a:xfrm>
                  <a:off x="1920" y="2880"/>
                  <a:ext cx="1199" cy="96"/>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2" name="Line 98">
                  <a:extLst>
                    <a:ext uri="{FF2B5EF4-FFF2-40B4-BE49-F238E27FC236}">
                      <a16:creationId xmlns:a16="http://schemas.microsoft.com/office/drawing/2014/main" id="{04DDB515-3BD4-DB0C-DC54-496923B900B0}"/>
                    </a:ext>
                  </a:extLst>
                </p:cNvPr>
                <p:cNvSpPr>
                  <a:spLocks noChangeShapeType="1"/>
                </p:cNvSpPr>
                <p:nvPr/>
              </p:nvSpPr>
              <p:spPr bwMode="auto">
                <a:xfrm>
                  <a:off x="2253" y="288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grpSp>
          <p:nvGrpSpPr>
            <p:cNvPr id="39" name="Group 99">
              <a:extLst>
                <a:ext uri="{FF2B5EF4-FFF2-40B4-BE49-F238E27FC236}">
                  <a16:creationId xmlns:a16="http://schemas.microsoft.com/office/drawing/2014/main" id="{A547BCA6-93E1-C1A1-E413-A6631AA73752}"/>
                </a:ext>
              </a:extLst>
            </p:cNvPr>
            <p:cNvGrpSpPr>
              <a:grpSpLocks/>
            </p:cNvGrpSpPr>
            <p:nvPr/>
          </p:nvGrpSpPr>
          <p:grpSpPr bwMode="auto">
            <a:xfrm>
              <a:off x="1920" y="2976"/>
              <a:ext cx="1198" cy="287"/>
              <a:chOff x="1920" y="2976"/>
              <a:chExt cx="1198" cy="287"/>
            </a:xfrm>
          </p:grpSpPr>
          <p:grpSp>
            <p:nvGrpSpPr>
              <p:cNvPr id="69" name="Group 100">
                <a:extLst>
                  <a:ext uri="{FF2B5EF4-FFF2-40B4-BE49-F238E27FC236}">
                    <a16:creationId xmlns:a16="http://schemas.microsoft.com/office/drawing/2014/main" id="{22B7C34E-FF66-92C5-051A-E1683F39FBC0}"/>
                  </a:ext>
                </a:extLst>
              </p:cNvPr>
              <p:cNvGrpSpPr>
                <a:grpSpLocks/>
              </p:cNvGrpSpPr>
              <p:nvPr/>
            </p:nvGrpSpPr>
            <p:grpSpPr bwMode="auto">
              <a:xfrm>
                <a:off x="1920" y="2976"/>
                <a:ext cx="1198" cy="95"/>
                <a:chOff x="1920" y="2976"/>
                <a:chExt cx="1198" cy="95"/>
              </a:xfrm>
            </p:grpSpPr>
            <p:sp>
              <p:nvSpPr>
                <p:cNvPr id="76" name="Rectangle 101">
                  <a:extLst>
                    <a:ext uri="{FF2B5EF4-FFF2-40B4-BE49-F238E27FC236}">
                      <a16:creationId xmlns:a16="http://schemas.microsoft.com/office/drawing/2014/main" id="{4A4B3401-421E-C19B-9FEA-9EF430BC6362}"/>
                    </a:ext>
                  </a:extLst>
                </p:cNvPr>
                <p:cNvSpPr>
                  <a:spLocks noChangeArrowheads="1"/>
                </p:cNvSpPr>
                <p:nvPr/>
              </p:nvSpPr>
              <p:spPr bwMode="auto">
                <a:xfrm>
                  <a:off x="1920" y="2976"/>
                  <a:ext cx="1199" cy="96"/>
                </a:xfrm>
                <a:prstGeom prst="rect">
                  <a:avLst/>
                </a:prstGeom>
                <a:solidFill>
                  <a:srgbClr val="FFCC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77" name="Line 102">
                  <a:extLst>
                    <a:ext uri="{FF2B5EF4-FFF2-40B4-BE49-F238E27FC236}">
                      <a16:creationId xmlns:a16="http://schemas.microsoft.com/office/drawing/2014/main" id="{EC0EA2CE-655C-CAE2-77DF-8C871191922A}"/>
                    </a:ext>
                  </a:extLst>
                </p:cNvPr>
                <p:cNvSpPr>
                  <a:spLocks noChangeShapeType="1"/>
                </p:cNvSpPr>
                <p:nvPr/>
              </p:nvSpPr>
              <p:spPr bwMode="auto">
                <a:xfrm>
                  <a:off x="2253" y="297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70" name="Group 103">
                <a:extLst>
                  <a:ext uri="{FF2B5EF4-FFF2-40B4-BE49-F238E27FC236}">
                    <a16:creationId xmlns:a16="http://schemas.microsoft.com/office/drawing/2014/main" id="{373D510A-91E5-9065-9BB7-7A0AC5A47998}"/>
                  </a:ext>
                </a:extLst>
              </p:cNvPr>
              <p:cNvGrpSpPr>
                <a:grpSpLocks/>
              </p:cNvGrpSpPr>
              <p:nvPr/>
            </p:nvGrpSpPr>
            <p:grpSpPr bwMode="auto">
              <a:xfrm>
                <a:off x="1920" y="3072"/>
                <a:ext cx="1198" cy="95"/>
                <a:chOff x="1920" y="3072"/>
                <a:chExt cx="1198" cy="95"/>
              </a:xfrm>
            </p:grpSpPr>
            <p:sp>
              <p:nvSpPr>
                <p:cNvPr id="74" name="Rectangle 104">
                  <a:extLst>
                    <a:ext uri="{FF2B5EF4-FFF2-40B4-BE49-F238E27FC236}">
                      <a16:creationId xmlns:a16="http://schemas.microsoft.com/office/drawing/2014/main" id="{A1376941-2BE2-7CF5-5238-3795716CF8F7}"/>
                    </a:ext>
                  </a:extLst>
                </p:cNvPr>
                <p:cNvSpPr>
                  <a:spLocks noChangeArrowheads="1"/>
                </p:cNvSpPr>
                <p:nvPr/>
              </p:nvSpPr>
              <p:spPr bwMode="auto">
                <a:xfrm>
                  <a:off x="1920" y="3072"/>
                  <a:ext cx="1199" cy="96"/>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75" name="Freeform 105">
                  <a:extLst>
                    <a:ext uri="{FF2B5EF4-FFF2-40B4-BE49-F238E27FC236}">
                      <a16:creationId xmlns:a16="http://schemas.microsoft.com/office/drawing/2014/main" id="{D3513C66-ADB3-E815-23F3-5E4CCCA89903}"/>
                    </a:ext>
                  </a:extLst>
                </p:cNvPr>
                <p:cNvSpPr>
                  <a:spLocks noChangeArrowheads="1"/>
                </p:cNvSpPr>
                <p:nvPr/>
              </p:nvSpPr>
              <p:spPr bwMode="auto">
                <a:xfrm>
                  <a:off x="2253" y="3072"/>
                  <a:ext cx="1" cy="96"/>
                </a:xfrm>
                <a:custGeom>
                  <a:avLst/>
                  <a:gdLst>
                    <a:gd name="T0" fmla="*/ 0 w 1"/>
                    <a:gd name="T1" fmla="*/ 0 h 424"/>
                    <a:gd name="T2" fmla="*/ 0 w 1"/>
                    <a:gd name="T3" fmla="*/ 96 h 424"/>
                    <a:gd name="T4" fmla="*/ 0 w 1"/>
                    <a:gd name="T5" fmla="*/ 0 h 424"/>
                    <a:gd name="T6" fmla="*/ 0 60000 65536"/>
                    <a:gd name="T7" fmla="*/ 0 60000 65536"/>
                    <a:gd name="T8" fmla="*/ 0 60000 65536"/>
                  </a:gdLst>
                  <a:ahLst/>
                  <a:cxnLst>
                    <a:cxn ang="T6">
                      <a:pos x="T0" y="T1"/>
                    </a:cxn>
                    <a:cxn ang="T7">
                      <a:pos x="T2" y="T3"/>
                    </a:cxn>
                    <a:cxn ang="T8">
                      <a:pos x="T4" y="T5"/>
                    </a:cxn>
                  </a:cxnLst>
                  <a:rect l="0" t="0" r="r" b="b"/>
                  <a:pathLst>
                    <a:path w="1" h="424">
                      <a:moveTo>
                        <a:pt x="0" y="0"/>
                      </a:moveTo>
                      <a:lnTo>
                        <a:pt x="0" y="423"/>
                      </a:lnTo>
                      <a:lnTo>
                        <a:pt x="0" y="0"/>
                      </a:lnTo>
                    </a:path>
                  </a:pathLst>
                </a:cu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71" name="Group 106">
                <a:extLst>
                  <a:ext uri="{FF2B5EF4-FFF2-40B4-BE49-F238E27FC236}">
                    <a16:creationId xmlns:a16="http://schemas.microsoft.com/office/drawing/2014/main" id="{299761A0-B46A-BCD8-A779-AECC7159E603}"/>
                  </a:ext>
                </a:extLst>
              </p:cNvPr>
              <p:cNvGrpSpPr>
                <a:grpSpLocks/>
              </p:cNvGrpSpPr>
              <p:nvPr/>
            </p:nvGrpSpPr>
            <p:grpSpPr bwMode="auto">
              <a:xfrm>
                <a:off x="1920" y="3168"/>
                <a:ext cx="1198" cy="95"/>
                <a:chOff x="1920" y="3168"/>
                <a:chExt cx="1198" cy="95"/>
              </a:xfrm>
            </p:grpSpPr>
            <p:sp>
              <p:nvSpPr>
                <p:cNvPr id="72" name="Rectangle 107">
                  <a:extLst>
                    <a:ext uri="{FF2B5EF4-FFF2-40B4-BE49-F238E27FC236}">
                      <a16:creationId xmlns:a16="http://schemas.microsoft.com/office/drawing/2014/main" id="{8E685864-2C8B-AC77-A2F9-9DD01C97D464}"/>
                    </a:ext>
                  </a:extLst>
                </p:cNvPr>
                <p:cNvSpPr>
                  <a:spLocks noChangeArrowheads="1"/>
                </p:cNvSpPr>
                <p:nvPr/>
              </p:nvSpPr>
              <p:spPr bwMode="auto">
                <a:xfrm>
                  <a:off x="1920" y="3168"/>
                  <a:ext cx="1199" cy="96"/>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73" name="Line 108">
                  <a:extLst>
                    <a:ext uri="{FF2B5EF4-FFF2-40B4-BE49-F238E27FC236}">
                      <a16:creationId xmlns:a16="http://schemas.microsoft.com/office/drawing/2014/main" id="{2D63E85B-F9CB-864D-05EE-66023030EB91}"/>
                    </a:ext>
                  </a:extLst>
                </p:cNvPr>
                <p:cNvSpPr>
                  <a:spLocks noChangeShapeType="1"/>
                </p:cNvSpPr>
                <p:nvPr/>
              </p:nvSpPr>
              <p:spPr bwMode="auto">
                <a:xfrm>
                  <a:off x="2253" y="316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grpSp>
          <p:nvGrpSpPr>
            <p:cNvPr id="40" name="Group 109">
              <a:extLst>
                <a:ext uri="{FF2B5EF4-FFF2-40B4-BE49-F238E27FC236}">
                  <a16:creationId xmlns:a16="http://schemas.microsoft.com/office/drawing/2014/main" id="{65F12F90-C057-1838-BE10-6B1453421130}"/>
                </a:ext>
              </a:extLst>
            </p:cNvPr>
            <p:cNvGrpSpPr>
              <a:grpSpLocks/>
            </p:cNvGrpSpPr>
            <p:nvPr/>
          </p:nvGrpSpPr>
          <p:grpSpPr bwMode="auto">
            <a:xfrm>
              <a:off x="1920" y="3264"/>
              <a:ext cx="1198" cy="287"/>
              <a:chOff x="1920" y="3264"/>
              <a:chExt cx="1198" cy="287"/>
            </a:xfrm>
          </p:grpSpPr>
          <p:grpSp>
            <p:nvGrpSpPr>
              <p:cNvPr id="60" name="Group 110">
                <a:extLst>
                  <a:ext uri="{FF2B5EF4-FFF2-40B4-BE49-F238E27FC236}">
                    <a16:creationId xmlns:a16="http://schemas.microsoft.com/office/drawing/2014/main" id="{22069D75-D018-8459-B3EA-1842CDA91B1D}"/>
                  </a:ext>
                </a:extLst>
              </p:cNvPr>
              <p:cNvGrpSpPr>
                <a:grpSpLocks/>
              </p:cNvGrpSpPr>
              <p:nvPr/>
            </p:nvGrpSpPr>
            <p:grpSpPr bwMode="auto">
              <a:xfrm>
                <a:off x="1920" y="3264"/>
                <a:ext cx="1198" cy="95"/>
                <a:chOff x="1920" y="3264"/>
                <a:chExt cx="1198" cy="95"/>
              </a:xfrm>
            </p:grpSpPr>
            <p:sp>
              <p:nvSpPr>
                <p:cNvPr id="67" name="Rectangle 111">
                  <a:extLst>
                    <a:ext uri="{FF2B5EF4-FFF2-40B4-BE49-F238E27FC236}">
                      <a16:creationId xmlns:a16="http://schemas.microsoft.com/office/drawing/2014/main" id="{8D233C7A-97BC-4483-3671-5441EEE17DEE}"/>
                    </a:ext>
                  </a:extLst>
                </p:cNvPr>
                <p:cNvSpPr>
                  <a:spLocks noChangeArrowheads="1"/>
                </p:cNvSpPr>
                <p:nvPr/>
              </p:nvSpPr>
              <p:spPr bwMode="auto">
                <a:xfrm>
                  <a:off x="1920" y="3264"/>
                  <a:ext cx="1199" cy="96"/>
                </a:xfrm>
                <a:prstGeom prst="rect">
                  <a:avLst/>
                </a:prstGeom>
                <a:solidFill>
                  <a:srgbClr val="FFCC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68" name="Line 112">
                  <a:extLst>
                    <a:ext uri="{FF2B5EF4-FFF2-40B4-BE49-F238E27FC236}">
                      <a16:creationId xmlns:a16="http://schemas.microsoft.com/office/drawing/2014/main" id="{026E0CB7-F6E2-0942-CDBC-A383E0251D60}"/>
                    </a:ext>
                  </a:extLst>
                </p:cNvPr>
                <p:cNvSpPr>
                  <a:spLocks noChangeShapeType="1"/>
                </p:cNvSpPr>
                <p:nvPr/>
              </p:nvSpPr>
              <p:spPr bwMode="auto">
                <a:xfrm>
                  <a:off x="2253" y="326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61" name="Group 113">
                <a:extLst>
                  <a:ext uri="{FF2B5EF4-FFF2-40B4-BE49-F238E27FC236}">
                    <a16:creationId xmlns:a16="http://schemas.microsoft.com/office/drawing/2014/main" id="{2A18EFB7-A2E4-F772-E60B-158D14107EC0}"/>
                  </a:ext>
                </a:extLst>
              </p:cNvPr>
              <p:cNvGrpSpPr>
                <a:grpSpLocks/>
              </p:cNvGrpSpPr>
              <p:nvPr/>
            </p:nvGrpSpPr>
            <p:grpSpPr bwMode="auto">
              <a:xfrm>
                <a:off x="1920" y="3360"/>
                <a:ext cx="1198" cy="95"/>
                <a:chOff x="1920" y="3360"/>
                <a:chExt cx="1198" cy="95"/>
              </a:xfrm>
            </p:grpSpPr>
            <p:sp>
              <p:nvSpPr>
                <p:cNvPr id="65" name="Rectangle 114">
                  <a:extLst>
                    <a:ext uri="{FF2B5EF4-FFF2-40B4-BE49-F238E27FC236}">
                      <a16:creationId xmlns:a16="http://schemas.microsoft.com/office/drawing/2014/main" id="{BE4EEAA0-D305-2BE2-1AD9-FC804F054642}"/>
                    </a:ext>
                  </a:extLst>
                </p:cNvPr>
                <p:cNvSpPr>
                  <a:spLocks noChangeArrowheads="1"/>
                </p:cNvSpPr>
                <p:nvPr/>
              </p:nvSpPr>
              <p:spPr bwMode="auto">
                <a:xfrm>
                  <a:off x="1920" y="3360"/>
                  <a:ext cx="1199" cy="96"/>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66" name="Freeform 115">
                  <a:extLst>
                    <a:ext uri="{FF2B5EF4-FFF2-40B4-BE49-F238E27FC236}">
                      <a16:creationId xmlns:a16="http://schemas.microsoft.com/office/drawing/2014/main" id="{6D323157-53F1-3181-FFCC-883C91DB63DF}"/>
                    </a:ext>
                  </a:extLst>
                </p:cNvPr>
                <p:cNvSpPr>
                  <a:spLocks noChangeArrowheads="1"/>
                </p:cNvSpPr>
                <p:nvPr/>
              </p:nvSpPr>
              <p:spPr bwMode="auto">
                <a:xfrm>
                  <a:off x="2253" y="3360"/>
                  <a:ext cx="1" cy="96"/>
                </a:xfrm>
                <a:custGeom>
                  <a:avLst/>
                  <a:gdLst>
                    <a:gd name="T0" fmla="*/ 0 w 1"/>
                    <a:gd name="T1" fmla="*/ 0 h 424"/>
                    <a:gd name="T2" fmla="*/ 0 w 1"/>
                    <a:gd name="T3" fmla="*/ 96 h 424"/>
                    <a:gd name="T4" fmla="*/ 0 w 1"/>
                    <a:gd name="T5" fmla="*/ 0 h 424"/>
                    <a:gd name="T6" fmla="*/ 0 60000 65536"/>
                    <a:gd name="T7" fmla="*/ 0 60000 65536"/>
                    <a:gd name="T8" fmla="*/ 0 60000 65536"/>
                  </a:gdLst>
                  <a:ahLst/>
                  <a:cxnLst>
                    <a:cxn ang="T6">
                      <a:pos x="T0" y="T1"/>
                    </a:cxn>
                    <a:cxn ang="T7">
                      <a:pos x="T2" y="T3"/>
                    </a:cxn>
                    <a:cxn ang="T8">
                      <a:pos x="T4" y="T5"/>
                    </a:cxn>
                  </a:cxnLst>
                  <a:rect l="0" t="0" r="r" b="b"/>
                  <a:pathLst>
                    <a:path w="1" h="424">
                      <a:moveTo>
                        <a:pt x="0" y="0"/>
                      </a:moveTo>
                      <a:lnTo>
                        <a:pt x="0" y="423"/>
                      </a:lnTo>
                      <a:lnTo>
                        <a:pt x="0" y="0"/>
                      </a:lnTo>
                    </a:path>
                  </a:pathLst>
                </a:cu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62" name="Group 116">
                <a:extLst>
                  <a:ext uri="{FF2B5EF4-FFF2-40B4-BE49-F238E27FC236}">
                    <a16:creationId xmlns:a16="http://schemas.microsoft.com/office/drawing/2014/main" id="{1CB2C9E8-0B46-F6A4-D34F-FB164B216C6C}"/>
                  </a:ext>
                </a:extLst>
              </p:cNvPr>
              <p:cNvGrpSpPr>
                <a:grpSpLocks/>
              </p:cNvGrpSpPr>
              <p:nvPr/>
            </p:nvGrpSpPr>
            <p:grpSpPr bwMode="auto">
              <a:xfrm>
                <a:off x="1920" y="3456"/>
                <a:ext cx="1198" cy="95"/>
                <a:chOff x="1920" y="3456"/>
                <a:chExt cx="1198" cy="95"/>
              </a:xfrm>
            </p:grpSpPr>
            <p:sp>
              <p:nvSpPr>
                <p:cNvPr id="63" name="Rectangle 117">
                  <a:extLst>
                    <a:ext uri="{FF2B5EF4-FFF2-40B4-BE49-F238E27FC236}">
                      <a16:creationId xmlns:a16="http://schemas.microsoft.com/office/drawing/2014/main" id="{13931E25-4E44-F99E-B5BC-89BCCE4B9C7F}"/>
                    </a:ext>
                  </a:extLst>
                </p:cNvPr>
                <p:cNvSpPr>
                  <a:spLocks noChangeArrowheads="1"/>
                </p:cNvSpPr>
                <p:nvPr/>
              </p:nvSpPr>
              <p:spPr bwMode="auto">
                <a:xfrm>
                  <a:off x="1920" y="3456"/>
                  <a:ext cx="1199" cy="96"/>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64" name="Line 118">
                  <a:extLst>
                    <a:ext uri="{FF2B5EF4-FFF2-40B4-BE49-F238E27FC236}">
                      <a16:creationId xmlns:a16="http://schemas.microsoft.com/office/drawing/2014/main" id="{4E16EA1F-A857-3E57-A28E-29A80C18E381}"/>
                    </a:ext>
                  </a:extLst>
                </p:cNvPr>
                <p:cNvSpPr>
                  <a:spLocks noChangeShapeType="1"/>
                </p:cNvSpPr>
                <p:nvPr/>
              </p:nvSpPr>
              <p:spPr bwMode="auto">
                <a:xfrm>
                  <a:off x="2253" y="345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grpSp>
          <p:nvGrpSpPr>
            <p:cNvPr id="41" name="Group 119">
              <a:extLst>
                <a:ext uri="{FF2B5EF4-FFF2-40B4-BE49-F238E27FC236}">
                  <a16:creationId xmlns:a16="http://schemas.microsoft.com/office/drawing/2014/main" id="{074E8DAE-19B6-2EE0-F00D-A31E0261D341}"/>
                </a:ext>
              </a:extLst>
            </p:cNvPr>
            <p:cNvGrpSpPr>
              <a:grpSpLocks/>
            </p:cNvGrpSpPr>
            <p:nvPr/>
          </p:nvGrpSpPr>
          <p:grpSpPr bwMode="auto">
            <a:xfrm>
              <a:off x="1008" y="3264"/>
              <a:ext cx="911" cy="95"/>
              <a:chOff x="1008" y="3264"/>
              <a:chExt cx="911" cy="95"/>
            </a:xfrm>
          </p:grpSpPr>
          <p:sp>
            <p:nvSpPr>
              <p:cNvPr id="57" name="Rectangle 120">
                <a:extLst>
                  <a:ext uri="{FF2B5EF4-FFF2-40B4-BE49-F238E27FC236}">
                    <a16:creationId xmlns:a16="http://schemas.microsoft.com/office/drawing/2014/main" id="{EE34F794-B306-E41B-368C-FB77CAB0551C}"/>
                  </a:ext>
                </a:extLst>
              </p:cNvPr>
              <p:cNvSpPr>
                <a:spLocks noChangeArrowheads="1"/>
              </p:cNvSpPr>
              <p:nvPr/>
            </p:nvSpPr>
            <p:spPr bwMode="auto">
              <a:xfrm>
                <a:off x="1008" y="3264"/>
                <a:ext cx="912" cy="96"/>
              </a:xfrm>
              <a:prstGeom prst="rect">
                <a:avLst/>
              </a:prstGeom>
              <a:solidFill>
                <a:srgbClr val="66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58" name="Line 121">
                <a:extLst>
                  <a:ext uri="{FF2B5EF4-FFF2-40B4-BE49-F238E27FC236}">
                    <a16:creationId xmlns:a16="http://schemas.microsoft.com/office/drawing/2014/main" id="{9FC935ED-9DF4-6E63-6B83-656D75120076}"/>
                  </a:ext>
                </a:extLst>
              </p:cNvPr>
              <p:cNvSpPr>
                <a:spLocks noChangeShapeType="1"/>
              </p:cNvSpPr>
              <p:nvPr/>
            </p:nvSpPr>
            <p:spPr bwMode="auto">
              <a:xfrm>
                <a:off x="1200" y="326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59" name="Line 122">
                <a:extLst>
                  <a:ext uri="{FF2B5EF4-FFF2-40B4-BE49-F238E27FC236}">
                    <a16:creationId xmlns:a16="http://schemas.microsoft.com/office/drawing/2014/main" id="{BEB192F9-864A-5F11-8497-DD0E67CD636A}"/>
                  </a:ext>
                </a:extLst>
              </p:cNvPr>
              <p:cNvSpPr>
                <a:spLocks noChangeShapeType="1"/>
              </p:cNvSpPr>
              <p:nvPr/>
            </p:nvSpPr>
            <p:spPr bwMode="auto">
              <a:xfrm>
                <a:off x="1440" y="326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42" name="Group 123">
              <a:extLst>
                <a:ext uri="{FF2B5EF4-FFF2-40B4-BE49-F238E27FC236}">
                  <a16:creationId xmlns:a16="http://schemas.microsoft.com/office/drawing/2014/main" id="{7BE446A3-A34B-35DB-BD16-D0ADE26C4C99}"/>
                </a:ext>
              </a:extLst>
            </p:cNvPr>
            <p:cNvGrpSpPr>
              <a:grpSpLocks/>
            </p:cNvGrpSpPr>
            <p:nvPr/>
          </p:nvGrpSpPr>
          <p:grpSpPr bwMode="auto">
            <a:xfrm>
              <a:off x="1008" y="3264"/>
              <a:ext cx="911" cy="95"/>
              <a:chOff x="1008" y="3264"/>
              <a:chExt cx="911" cy="95"/>
            </a:xfrm>
          </p:grpSpPr>
          <p:sp>
            <p:nvSpPr>
              <p:cNvPr id="54" name="Rectangle 124">
                <a:extLst>
                  <a:ext uri="{FF2B5EF4-FFF2-40B4-BE49-F238E27FC236}">
                    <a16:creationId xmlns:a16="http://schemas.microsoft.com/office/drawing/2014/main" id="{78686646-4C29-89E5-EDFF-4F66D81A4554}"/>
                  </a:ext>
                </a:extLst>
              </p:cNvPr>
              <p:cNvSpPr>
                <a:spLocks noChangeArrowheads="1"/>
              </p:cNvSpPr>
              <p:nvPr/>
            </p:nvSpPr>
            <p:spPr bwMode="auto">
              <a:xfrm>
                <a:off x="1008" y="3264"/>
                <a:ext cx="912" cy="96"/>
              </a:xfrm>
              <a:prstGeom prst="rect">
                <a:avLst/>
              </a:prstGeom>
              <a:solidFill>
                <a:srgbClr val="66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55" name="Line 125">
                <a:extLst>
                  <a:ext uri="{FF2B5EF4-FFF2-40B4-BE49-F238E27FC236}">
                    <a16:creationId xmlns:a16="http://schemas.microsoft.com/office/drawing/2014/main" id="{28274DBD-FF52-275F-CC43-38AD745F06E3}"/>
                  </a:ext>
                </a:extLst>
              </p:cNvPr>
              <p:cNvSpPr>
                <a:spLocks noChangeShapeType="1"/>
              </p:cNvSpPr>
              <p:nvPr/>
            </p:nvSpPr>
            <p:spPr bwMode="auto">
              <a:xfrm>
                <a:off x="1200" y="326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56" name="Line 126">
                <a:extLst>
                  <a:ext uri="{FF2B5EF4-FFF2-40B4-BE49-F238E27FC236}">
                    <a16:creationId xmlns:a16="http://schemas.microsoft.com/office/drawing/2014/main" id="{09E51CA6-3563-3B5F-BB83-9D083C4DCFE4}"/>
                  </a:ext>
                </a:extLst>
              </p:cNvPr>
              <p:cNvSpPr>
                <a:spLocks noChangeShapeType="1"/>
              </p:cNvSpPr>
              <p:nvPr/>
            </p:nvSpPr>
            <p:spPr bwMode="auto">
              <a:xfrm>
                <a:off x="1440" y="326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43" name="Group 127">
              <a:extLst>
                <a:ext uri="{FF2B5EF4-FFF2-40B4-BE49-F238E27FC236}">
                  <a16:creationId xmlns:a16="http://schemas.microsoft.com/office/drawing/2014/main" id="{AB13D540-7711-A9F8-02C6-F15E6E21BF51}"/>
                </a:ext>
              </a:extLst>
            </p:cNvPr>
            <p:cNvGrpSpPr>
              <a:grpSpLocks/>
            </p:cNvGrpSpPr>
            <p:nvPr/>
          </p:nvGrpSpPr>
          <p:grpSpPr bwMode="auto">
            <a:xfrm>
              <a:off x="1008" y="3360"/>
              <a:ext cx="911" cy="95"/>
              <a:chOff x="1008" y="3360"/>
              <a:chExt cx="911" cy="95"/>
            </a:xfrm>
          </p:grpSpPr>
          <p:sp>
            <p:nvSpPr>
              <p:cNvPr id="51" name="Rectangle 128">
                <a:extLst>
                  <a:ext uri="{FF2B5EF4-FFF2-40B4-BE49-F238E27FC236}">
                    <a16:creationId xmlns:a16="http://schemas.microsoft.com/office/drawing/2014/main" id="{24A9ED33-068F-3A6C-92D6-862AA8416212}"/>
                  </a:ext>
                </a:extLst>
              </p:cNvPr>
              <p:cNvSpPr>
                <a:spLocks noChangeArrowheads="1"/>
              </p:cNvSpPr>
              <p:nvPr/>
            </p:nvSpPr>
            <p:spPr bwMode="auto">
              <a:xfrm>
                <a:off x="1008" y="3360"/>
                <a:ext cx="912" cy="96"/>
              </a:xfrm>
              <a:prstGeom prst="rect">
                <a:avLst/>
              </a:prstGeom>
              <a:solidFill>
                <a:srgbClr val="66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52" name="Line 129">
                <a:extLst>
                  <a:ext uri="{FF2B5EF4-FFF2-40B4-BE49-F238E27FC236}">
                    <a16:creationId xmlns:a16="http://schemas.microsoft.com/office/drawing/2014/main" id="{1F07C44B-976B-CCF6-2C0A-A42863CD6640}"/>
                  </a:ext>
                </a:extLst>
              </p:cNvPr>
              <p:cNvSpPr>
                <a:spLocks noChangeShapeType="1"/>
              </p:cNvSpPr>
              <p:nvPr/>
            </p:nvSpPr>
            <p:spPr bwMode="auto">
              <a:xfrm>
                <a:off x="1200" y="336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53" name="Line 130">
                <a:extLst>
                  <a:ext uri="{FF2B5EF4-FFF2-40B4-BE49-F238E27FC236}">
                    <a16:creationId xmlns:a16="http://schemas.microsoft.com/office/drawing/2014/main" id="{217E7A47-5AF5-9735-0B37-ABC389DF084B}"/>
                  </a:ext>
                </a:extLst>
              </p:cNvPr>
              <p:cNvSpPr>
                <a:spLocks noChangeShapeType="1"/>
              </p:cNvSpPr>
              <p:nvPr/>
            </p:nvSpPr>
            <p:spPr bwMode="auto">
              <a:xfrm>
                <a:off x="1440" y="336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44" name="Group 131">
              <a:extLst>
                <a:ext uri="{FF2B5EF4-FFF2-40B4-BE49-F238E27FC236}">
                  <a16:creationId xmlns:a16="http://schemas.microsoft.com/office/drawing/2014/main" id="{B1E74188-1F5C-2894-BF41-989B98ACEAC2}"/>
                </a:ext>
              </a:extLst>
            </p:cNvPr>
            <p:cNvGrpSpPr>
              <a:grpSpLocks/>
            </p:cNvGrpSpPr>
            <p:nvPr/>
          </p:nvGrpSpPr>
          <p:grpSpPr bwMode="auto">
            <a:xfrm>
              <a:off x="1008" y="3456"/>
              <a:ext cx="911" cy="95"/>
              <a:chOff x="1008" y="3456"/>
              <a:chExt cx="911" cy="95"/>
            </a:xfrm>
          </p:grpSpPr>
          <p:sp>
            <p:nvSpPr>
              <p:cNvPr id="48" name="Rectangle 132">
                <a:extLst>
                  <a:ext uri="{FF2B5EF4-FFF2-40B4-BE49-F238E27FC236}">
                    <a16:creationId xmlns:a16="http://schemas.microsoft.com/office/drawing/2014/main" id="{F5412651-AEEB-99D1-2D7E-C975B7CE8C97}"/>
                  </a:ext>
                </a:extLst>
              </p:cNvPr>
              <p:cNvSpPr>
                <a:spLocks noChangeArrowheads="1"/>
              </p:cNvSpPr>
              <p:nvPr/>
            </p:nvSpPr>
            <p:spPr bwMode="auto">
              <a:xfrm>
                <a:off x="1008" y="3456"/>
                <a:ext cx="912" cy="96"/>
              </a:xfrm>
              <a:prstGeom prst="rect">
                <a:avLst/>
              </a:prstGeom>
              <a:solidFill>
                <a:srgbClr val="66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49" name="Line 133">
                <a:extLst>
                  <a:ext uri="{FF2B5EF4-FFF2-40B4-BE49-F238E27FC236}">
                    <a16:creationId xmlns:a16="http://schemas.microsoft.com/office/drawing/2014/main" id="{56AB6C32-5E07-8CE1-AE4A-EFB0161CE601}"/>
                  </a:ext>
                </a:extLst>
              </p:cNvPr>
              <p:cNvSpPr>
                <a:spLocks noChangeShapeType="1"/>
              </p:cNvSpPr>
              <p:nvPr/>
            </p:nvSpPr>
            <p:spPr bwMode="auto">
              <a:xfrm>
                <a:off x="1200" y="345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50" name="Line 134">
                <a:extLst>
                  <a:ext uri="{FF2B5EF4-FFF2-40B4-BE49-F238E27FC236}">
                    <a16:creationId xmlns:a16="http://schemas.microsoft.com/office/drawing/2014/main" id="{3315E534-1A50-F7F6-1BA1-3B4EC944DBE1}"/>
                  </a:ext>
                </a:extLst>
              </p:cNvPr>
              <p:cNvSpPr>
                <a:spLocks noChangeShapeType="1"/>
              </p:cNvSpPr>
              <p:nvPr/>
            </p:nvSpPr>
            <p:spPr bwMode="auto">
              <a:xfrm>
                <a:off x="1440" y="345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sp>
          <p:nvSpPr>
            <p:cNvPr id="45" name="Text Box 135">
              <a:extLst>
                <a:ext uri="{FF2B5EF4-FFF2-40B4-BE49-F238E27FC236}">
                  <a16:creationId xmlns:a16="http://schemas.microsoft.com/office/drawing/2014/main" id="{FDB575FB-1151-8908-82FC-19DE74A96400}"/>
                </a:ext>
              </a:extLst>
            </p:cNvPr>
            <p:cNvSpPr txBox="1">
              <a:spLocks noChangeArrowheads="1"/>
            </p:cNvSpPr>
            <p:nvPr/>
          </p:nvSpPr>
          <p:spPr bwMode="auto">
            <a:xfrm>
              <a:off x="3840" y="2544"/>
              <a:ext cx="624"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1500"/>
                </a:spcBef>
              </a:pPr>
              <a:r>
                <a:rPr lang="en-GB" altLang="en-US">
                  <a:solidFill>
                    <a:srgbClr val="000000"/>
                  </a:solidFill>
                </a:rPr>
                <a:t>R1</a:t>
              </a:r>
            </a:p>
          </p:txBody>
        </p:sp>
        <p:sp>
          <p:nvSpPr>
            <p:cNvPr id="46" name="Text Box 136">
              <a:extLst>
                <a:ext uri="{FF2B5EF4-FFF2-40B4-BE49-F238E27FC236}">
                  <a16:creationId xmlns:a16="http://schemas.microsoft.com/office/drawing/2014/main" id="{9124809B-3190-E570-981C-4D12585DFB96}"/>
                </a:ext>
              </a:extLst>
            </p:cNvPr>
            <p:cNvSpPr txBox="1">
              <a:spLocks noChangeArrowheads="1"/>
            </p:cNvSpPr>
            <p:nvPr/>
          </p:nvSpPr>
          <p:spPr bwMode="auto">
            <a:xfrm>
              <a:off x="3744" y="2976"/>
              <a:ext cx="384"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1500"/>
                </a:spcBef>
              </a:pPr>
              <a:r>
                <a:rPr lang="en-GB" altLang="en-US">
                  <a:solidFill>
                    <a:srgbClr val="000000"/>
                  </a:solidFill>
                </a:rPr>
                <a:t>R2</a:t>
              </a:r>
            </a:p>
          </p:txBody>
        </p:sp>
        <p:sp>
          <p:nvSpPr>
            <p:cNvPr id="47" name="Text Box 137">
              <a:extLst>
                <a:ext uri="{FF2B5EF4-FFF2-40B4-BE49-F238E27FC236}">
                  <a16:creationId xmlns:a16="http://schemas.microsoft.com/office/drawing/2014/main" id="{30D31549-62BA-63CB-1DFC-482156216E21}"/>
                </a:ext>
              </a:extLst>
            </p:cNvPr>
            <p:cNvSpPr txBox="1">
              <a:spLocks noChangeArrowheads="1"/>
            </p:cNvSpPr>
            <p:nvPr/>
          </p:nvSpPr>
          <p:spPr bwMode="auto">
            <a:xfrm>
              <a:off x="720" y="2400"/>
              <a:ext cx="384"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1500"/>
                </a:spcBef>
              </a:pPr>
              <a:r>
                <a:rPr lang="en-GB" altLang="en-US">
                  <a:solidFill>
                    <a:srgbClr val="000000"/>
                  </a:solidFill>
                </a:rPr>
                <a:t>R</a:t>
              </a:r>
            </a:p>
          </p:txBody>
        </p:sp>
      </p:grpSp>
      <p:sp>
        <p:nvSpPr>
          <p:cNvPr id="150" name="Text Box 138">
            <a:extLst>
              <a:ext uri="{FF2B5EF4-FFF2-40B4-BE49-F238E27FC236}">
                <a16:creationId xmlns:a16="http://schemas.microsoft.com/office/drawing/2014/main" id="{84AEF5A5-F6FD-0D3C-9937-4EA988BF37C8}"/>
              </a:ext>
            </a:extLst>
          </p:cNvPr>
          <p:cNvSpPr txBox="1">
            <a:spLocks noChangeArrowheads="1"/>
          </p:cNvSpPr>
          <p:nvPr/>
        </p:nvSpPr>
        <p:spPr bwMode="auto">
          <a:xfrm>
            <a:off x="7822973" y="5159646"/>
            <a:ext cx="1219200"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875"/>
              </a:spcBef>
            </a:pPr>
            <a:r>
              <a:rPr lang="en-GB" altLang="en-US" sz="1400" b="1">
                <a:solidFill>
                  <a:srgbClr val="000000"/>
                </a:solidFill>
              </a:rPr>
              <a:t>(4 lignes) </a:t>
            </a:r>
          </a:p>
        </p:txBody>
      </p:sp>
      <p:sp>
        <p:nvSpPr>
          <p:cNvPr id="151" name="Text Box 139">
            <a:extLst>
              <a:ext uri="{FF2B5EF4-FFF2-40B4-BE49-F238E27FC236}">
                <a16:creationId xmlns:a16="http://schemas.microsoft.com/office/drawing/2014/main" id="{D3B23FD2-09F8-6212-2DDF-50AFE60C2F57}"/>
              </a:ext>
            </a:extLst>
          </p:cNvPr>
          <p:cNvSpPr txBox="1">
            <a:spLocks noChangeArrowheads="1"/>
          </p:cNvSpPr>
          <p:nvPr/>
        </p:nvSpPr>
        <p:spPr bwMode="auto">
          <a:xfrm>
            <a:off x="7899173" y="5997846"/>
            <a:ext cx="1219200"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875"/>
              </a:spcBef>
            </a:pPr>
            <a:r>
              <a:rPr lang="en-GB" altLang="en-US" sz="1400" b="1">
                <a:solidFill>
                  <a:srgbClr val="000000"/>
                </a:solidFill>
              </a:rPr>
              <a:t>(3 lignes) </a:t>
            </a:r>
          </a:p>
        </p:txBody>
      </p:sp>
      <p:sp>
        <p:nvSpPr>
          <p:cNvPr id="152" name="Text Box 140">
            <a:extLst>
              <a:ext uri="{FF2B5EF4-FFF2-40B4-BE49-F238E27FC236}">
                <a16:creationId xmlns:a16="http://schemas.microsoft.com/office/drawing/2014/main" id="{2A6D5D32-D908-C2D3-1D7B-67E45F7318F4}"/>
              </a:ext>
            </a:extLst>
          </p:cNvPr>
          <p:cNvSpPr txBox="1">
            <a:spLocks noChangeArrowheads="1"/>
          </p:cNvSpPr>
          <p:nvPr/>
        </p:nvSpPr>
        <p:spPr bwMode="auto">
          <a:xfrm>
            <a:off x="3784373" y="6302646"/>
            <a:ext cx="1676400"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875"/>
              </a:spcBef>
            </a:pPr>
            <a:r>
              <a:rPr lang="en-GB" altLang="en-US" sz="1400" b="1" dirty="0">
                <a:solidFill>
                  <a:srgbClr val="000000"/>
                </a:solidFill>
              </a:rPr>
              <a:t>(3x4 = 12 </a:t>
            </a:r>
            <a:r>
              <a:rPr lang="en-GB" altLang="en-US" sz="1400" b="1" dirty="0" err="1">
                <a:solidFill>
                  <a:srgbClr val="000000"/>
                </a:solidFill>
              </a:rPr>
              <a:t>lignes</a:t>
            </a:r>
            <a:r>
              <a:rPr lang="en-GB" altLang="en-US" sz="1400" b="1" dirty="0">
                <a:solidFill>
                  <a:srgbClr val="000000"/>
                </a:solidFill>
              </a:rPr>
              <a:t>) </a:t>
            </a:r>
          </a:p>
        </p:txBody>
      </p:sp>
      <p:sp>
        <p:nvSpPr>
          <p:cNvPr id="154" name="Espace réservé du numéro de diapositive 153">
            <a:extLst>
              <a:ext uri="{FF2B5EF4-FFF2-40B4-BE49-F238E27FC236}">
                <a16:creationId xmlns:a16="http://schemas.microsoft.com/office/drawing/2014/main" id="{D88C57C6-6859-9989-9B3C-36A436E2DCCC}"/>
              </a:ext>
            </a:extLst>
          </p:cNvPr>
          <p:cNvSpPr>
            <a:spLocks noGrp="1"/>
          </p:cNvSpPr>
          <p:nvPr>
            <p:ph type="sldNum" sz="quarter" idx="12"/>
          </p:nvPr>
        </p:nvSpPr>
        <p:spPr>
          <a:xfrm>
            <a:off x="3376159" y="6542533"/>
            <a:ext cx="2743200" cy="365125"/>
          </a:xfrm>
        </p:spPr>
        <p:txBody>
          <a:bodyPr/>
          <a:lstStyle/>
          <a:p>
            <a:fld id="{14385F30-F5BB-45A0-A756-346F67DA10C3}" type="slidenum">
              <a:rPr lang="en-US" smtClean="0"/>
              <a:t>68</a:t>
            </a:fld>
            <a:endParaRPr lang="en-US" dirty="0"/>
          </a:p>
        </p:txBody>
      </p:sp>
    </p:spTree>
    <p:extLst>
      <p:ext uri="{BB962C8B-B14F-4D97-AF65-F5344CB8AC3E}">
        <p14:creationId xmlns:p14="http://schemas.microsoft.com/office/powerpoint/2010/main" val="22601152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 </a:t>
            </a:r>
            <a:r>
              <a:rPr lang="fr-FR" altLang="fr-FR" sz="2000" b="1" dirty="0">
                <a:solidFill>
                  <a:srgbClr val="009900"/>
                </a:solidFill>
              </a:rPr>
              <a:t>L’algèbre relationnel</a:t>
            </a:r>
          </a:p>
          <a:p>
            <a:pPr algn="l"/>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5" name="Rectangle 3">
            <a:extLst>
              <a:ext uri="{FF2B5EF4-FFF2-40B4-BE49-F238E27FC236}">
                <a16:creationId xmlns:a16="http://schemas.microsoft.com/office/drawing/2014/main" id="{2807BAED-539F-B31A-086E-57DE64DAC251}"/>
              </a:ext>
            </a:extLst>
          </p:cNvPr>
          <p:cNvSpPr txBox="1">
            <a:spLocks noChangeArrowheads="1"/>
          </p:cNvSpPr>
          <p:nvPr/>
        </p:nvSpPr>
        <p:spPr>
          <a:xfrm>
            <a:off x="2246647" y="1657616"/>
            <a:ext cx="8280400" cy="4608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dirty="0">
                <a:solidFill>
                  <a:srgbClr val="3333CC"/>
                </a:solidFill>
              </a:rPr>
              <a:t>6- Produit cartésien</a:t>
            </a: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p:txBody>
      </p:sp>
      <p:sp>
        <p:nvSpPr>
          <p:cNvPr id="6" name="Rectangle 2">
            <a:extLst>
              <a:ext uri="{FF2B5EF4-FFF2-40B4-BE49-F238E27FC236}">
                <a16:creationId xmlns:a16="http://schemas.microsoft.com/office/drawing/2014/main" id="{8DF44532-BE1F-DB91-5BA5-CEF8EB2AE3E1}"/>
              </a:ext>
            </a:extLst>
          </p:cNvPr>
          <p:cNvSpPr txBox="1">
            <a:spLocks noChangeArrowheads="1"/>
          </p:cNvSpPr>
          <p:nvPr/>
        </p:nvSpPr>
        <p:spPr>
          <a:xfrm>
            <a:off x="2922749" y="2492049"/>
            <a:ext cx="7944196" cy="40420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en-US" sz="1800" dirty="0"/>
              <a:t>Soient les tables:</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en-US" sz="1800" dirty="0"/>
              <a:t>Livre(</a:t>
            </a:r>
            <a:r>
              <a:rPr lang="fr-FR" altLang="en-US" sz="1800" dirty="0" err="1"/>
              <a:t>N°Livre</a:t>
            </a:r>
            <a:r>
              <a:rPr lang="fr-FR" altLang="en-US" sz="1800" dirty="0"/>
              <a:t>, Titre, Année) contient </a:t>
            </a:r>
            <a:r>
              <a:rPr lang="fr-FR" altLang="en-US" sz="1800" i="1" dirty="0"/>
              <a:t>n</a:t>
            </a:r>
            <a:r>
              <a:rPr lang="fr-FR" altLang="en-US" sz="1800" dirty="0"/>
              <a:t> lignes</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en-US" sz="1800" dirty="0"/>
              <a:t>Auteur(</a:t>
            </a:r>
            <a:r>
              <a:rPr lang="fr-FR" altLang="en-US" sz="1800" dirty="0" err="1"/>
              <a:t>N°Auteur</a:t>
            </a:r>
            <a:r>
              <a:rPr lang="fr-FR" altLang="en-US" sz="1800" dirty="0"/>
              <a:t>, Nom, </a:t>
            </a:r>
            <a:r>
              <a:rPr lang="fr-FR" altLang="en-US" sz="1800" dirty="0" err="1"/>
              <a:t>AnnéeNaissance</a:t>
            </a:r>
            <a:r>
              <a:rPr lang="fr-FR" altLang="en-US" sz="1800" dirty="0"/>
              <a:t>) </a:t>
            </a:r>
            <a:r>
              <a:rPr lang="fr-FR" altLang="en-US" sz="1800" i="1" dirty="0"/>
              <a:t>m</a:t>
            </a:r>
            <a:r>
              <a:rPr lang="fr-FR" altLang="en-US" sz="1800" dirty="0"/>
              <a:t> lignes</a:t>
            </a:r>
          </a:p>
          <a:p>
            <a:pPr>
              <a:spcBef>
                <a:spcPts val="600"/>
              </a:spcBef>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fr-FR" altLang="en-US" sz="1800" dirty="0"/>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en-US" sz="1800" dirty="0"/>
              <a:t>On veut savoir quels sont les affectations </a:t>
            </a:r>
            <a:r>
              <a:rPr lang="fr-FR" altLang="en-US" sz="1800" u="sng" dirty="0"/>
              <a:t>possibles</a:t>
            </a:r>
            <a:r>
              <a:rPr lang="fr-FR" altLang="en-US" sz="1800" dirty="0"/>
              <a:t> qu’on peut réaliser entre les livres et les auteurs</a:t>
            </a:r>
          </a:p>
          <a:p>
            <a:pPr>
              <a:spcBef>
                <a:spcPts val="600"/>
              </a:spcBef>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fr-FR" altLang="en-US" sz="1800" dirty="0"/>
          </a:p>
          <a:p>
            <a:pPr lvl="1">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en-US" sz="1800" dirty="0"/>
              <a:t>R1=Produit(Livre; Auteur) </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en-US" sz="1800" dirty="0"/>
              <a:t>R1(</a:t>
            </a:r>
            <a:r>
              <a:rPr lang="fr-FR" altLang="en-US" sz="1800" dirty="0" err="1"/>
              <a:t>N°Livre</a:t>
            </a:r>
            <a:r>
              <a:rPr lang="fr-FR" altLang="en-US" sz="1800" dirty="0"/>
              <a:t>, Titre, Année, </a:t>
            </a:r>
            <a:r>
              <a:rPr lang="fr-FR" altLang="en-US" sz="1800" dirty="0" err="1"/>
              <a:t>N°Auteur</a:t>
            </a:r>
            <a:r>
              <a:rPr lang="fr-FR" altLang="en-US" sz="1800" dirty="0"/>
              <a:t>, Nom, </a:t>
            </a:r>
            <a:r>
              <a:rPr lang="fr-FR" altLang="en-US" sz="1800" dirty="0" err="1"/>
              <a:t>AnnéeNaissance</a:t>
            </a:r>
            <a:r>
              <a:rPr lang="fr-FR" altLang="en-US" sz="1800" dirty="0"/>
              <a:t>) </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en-US" sz="1800" dirty="0"/>
              <a:t>R1 contient </a:t>
            </a:r>
            <a:r>
              <a:rPr lang="fr-FR" altLang="en-US" sz="1800" i="1" dirty="0"/>
              <a:t>n*m</a:t>
            </a:r>
            <a:r>
              <a:rPr lang="fr-FR" altLang="en-US" sz="1800" dirty="0"/>
              <a:t> lignes</a:t>
            </a:r>
          </a:p>
          <a:p>
            <a:pPr>
              <a:spcBef>
                <a:spcPts val="600"/>
              </a:spcBef>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fr-FR" altLang="en-US" sz="1800" dirty="0"/>
          </a:p>
        </p:txBody>
      </p:sp>
      <p:sp>
        <p:nvSpPr>
          <p:cNvPr id="8" name="Espace réservé du numéro de diapositive 7">
            <a:extLst>
              <a:ext uri="{FF2B5EF4-FFF2-40B4-BE49-F238E27FC236}">
                <a16:creationId xmlns:a16="http://schemas.microsoft.com/office/drawing/2014/main" id="{A948AF72-48F2-01A2-9784-2C2C054742A0}"/>
              </a:ext>
            </a:extLst>
          </p:cNvPr>
          <p:cNvSpPr>
            <a:spLocks noGrp="1"/>
          </p:cNvSpPr>
          <p:nvPr>
            <p:ph type="sldNum" sz="quarter" idx="12"/>
          </p:nvPr>
        </p:nvSpPr>
        <p:spPr>
          <a:xfrm>
            <a:off x="4151647" y="6437163"/>
            <a:ext cx="2743200" cy="365125"/>
          </a:xfrm>
        </p:spPr>
        <p:txBody>
          <a:bodyPr/>
          <a:lstStyle/>
          <a:p>
            <a:fld id="{14385F30-F5BB-45A0-A756-346F67DA10C3}" type="slidenum">
              <a:rPr lang="en-US" smtClean="0"/>
              <a:t>69</a:t>
            </a:fld>
            <a:endParaRPr lang="en-US" dirty="0"/>
          </a:p>
        </p:txBody>
      </p:sp>
    </p:spTree>
    <p:extLst>
      <p:ext uri="{BB962C8B-B14F-4D97-AF65-F5344CB8AC3E}">
        <p14:creationId xmlns:p14="http://schemas.microsoft.com/office/powerpoint/2010/main" val="1582701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I. </a:t>
            </a:r>
            <a:r>
              <a:rPr lang="fr-FR" altLang="fr-FR" sz="2100" b="1" dirty="0">
                <a:solidFill>
                  <a:schemeClr val="accent6"/>
                </a:solidFill>
              </a:rPr>
              <a:t>Introduction aux bases de données</a:t>
            </a:r>
          </a:p>
          <a:p>
            <a:pPr algn="l"/>
            <a:endParaRPr lang="fr-FR" altLang="fr-FR" sz="2100" b="1" dirty="0">
              <a:solidFill>
                <a:srgbClr val="6666FF"/>
              </a:solidFill>
            </a:endParaRPr>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Rectangle 3">
            <a:extLst>
              <a:ext uri="{FF2B5EF4-FFF2-40B4-BE49-F238E27FC236}">
                <a16:creationId xmlns:a16="http://schemas.microsoft.com/office/drawing/2014/main" id="{2FEF7EBF-447C-2C55-BD34-5DF9777526E5}"/>
              </a:ext>
            </a:extLst>
          </p:cNvPr>
          <p:cNvSpPr txBox="1">
            <a:spLocks noChangeArrowheads="1"/>
          </p:cNvSpPr>
          <p:nvPr/>
        </p:nvSpPr>
        <p:spPr>
          <a:xfrm>
            <a:off x="1429732" y="1446919"/>
            <a:ext cx="8496300" cy="410368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600" b="1" u="sng" dirty="0">
                <a:solidFill>
                  <a:srgbClr val="CC3300"/>
                </a:solidFill>
              </a:rPr>
              <a:t>2- Les niveaux de représentations d’une base données :</a:t>
            </a:r>
            <a:r>
              <a:rPr lang="fr-FR" altLang="fr-FR" sz="1600" dirty="0"/>
              <a:t>		</a:t>
            </a:r>
            <a:endParaRPr lang="fr-FR" altLang="fr-FR" sz="1600" b="1" dirty="0"/>
          </a:p>
          <a:p>
            <a:pPr marL="609600" indent="-609600">
              <a:lnSpc>
                <a:spcPct val="150000"/>
              </a:lnSpc>
              <a:buClr>
                <a:srgbClr val="6666FF"/>
              </a:buClr>
              <a:buFont typeface="Wingdings" pitchFamily="2" charset="2"/>
              <a:buNone/>
            </a:pPr>
            <a:r>
              <a:rPr lang="fr-FR" altLang="fr-FR" sz="1600" b="1" i="1" dirty="0">
                <a:solidFill>
                  <a:srgbClr val="3333CC"/>
                </a:solidFill>
              </a:rPr>
              <a:t>	a-  Le niveau externe</a:t>
            </a:r>
            <a:r>
              <a:rPr lang="fr-FR" altLang="fr-FR" sz="1600" dirty="0"/>
              <a:t> </a:t>
            </a:r>
            <a:endParaRPr lang="fr-FR" altLang="fr-FR" sz="1600" dirty="0">
              <a:sym typeface="Wingdings" pitchFamily="2" charset="2"/>
            </a:endParaRPr>
          </a:p>
          <a:p>
            <a:pPr marL="609600" indent="-609600">
              <a:lnSpc>
                <a:spcPct val="150000"/>
              </a:lnSpc>
              <a:buClr>
                <a:srgbClr val="6666FF"/>
              </a:buClr>
              <a:buFont typeface="Wingdings" pitchFamily="2" charset="2"/>
              <a:buNone/>
            </a:pPr>
            <a:r>
              <a:rPr lang="fr-FR" altLang="fr-FR" sz="1600" b="1" i="1" dirty="0">
                <a:solidFill>
                  <a:srgbClr val="3333CC"/>
                </a:solidFill>
              </a:rPr>
              <a:t>	b- Le niveau conceptuel </a:t>
            </a:r>
            <a:r>
              <a:rPr lang="fr-FR" altLang="fr-FR" sz="1600" dirty="0"/>
              <a:t> </a:t>
            </a:r>
          </a:p>
          <a:p>
            <a:pPr marL="609600" marR="0" lvl="0" indent="-609600" algn="l" defTabSz="914400" rtl="0" eaLnBrk="1" fontAlgn="auto" latinLnBrk="0" hangingPunct="1">
              <a:lnSpc>
                <a:spcPct val="150000"/>
              </a:lnSpc>
              <a:spcBef>
                <a:spcPts val="0"/>
              </a:spcBef>
              <a:spcAft>
                <a:spcPts val="0"/>
              </a:spcAft>
              <a:buClr>
                <a:srgbClr val="6666FF"/>
              </a:buClr>
              <a:buSzTx/>
              <a:buFont typeface="Wingdings" pitchFamily="2" charset="2"/>
              <a:buNone/>
              <a:tabLst/>
              <a:defRPr/>
            </a:pPr>
            <a:r>
              <a:rPr lang="fr-FR" altLang="fr-FR" sz="1600" b="1" i="1" dirty="0">
                <a:solidFill>
                  <a:srgbClr val="3333CC"/>
                </a:solidFill>
              </a:rPr>
              <a:t>	c</a:t>
            </a:r>
            <a:r>
              <a:rPr kumimoji="0" lang="fr-FR" altLang="fr-FR" sz="1600" b="1" i="1" strike="noStrike" kern="0" cap="none" spc="0" normalizeH="0" baseline="0" noProof="0" dirty="0">
                <a:ln>
                  <a:noFill/>
                </a:ln>
                <a:solidFill>
                  <a:srgbClr val="3333CC"/>
                </a:solidFill>
                <a:effectLst/>
                <a:uLnTx/>
                <a:uFillTx/>
                <a:latin typeface="Arial"/>
                <a:cs typeface="Arial"/>
                <a:sym typeface="Arial"/>
              </a:rPr>
              <a:t>- Le niveau interne </a:t>
            </a:r>
            <a:r>
              <a:rPr kumimoji="0" lang="fr-FR" altLang="fr-FR" sz="1600" b="0" i="0" strike="noStrike" kern="0" cap="none" spc="0" normalizeH="0" baseline="0" noProof="0" dirty="0">
                <a:ln>
                  <a:noFill/>
                </a:ln>
                <a:solidFill>
                  <a:srgbClr val="000000"/>
                </a:solidFill>
                <a:effectLst/>
                <a:uLnTx/>
                <a:uFillTx/>
                <a:latin typeface="Arial"/>
                <a:cs typeface="Arial"/>
                <a:sym typeface="Arial"/>
              </a:rPr>
              <a:t> </a:t>
            </a:r>
          </a:p>
          <a:p>
            <a:pPr marL="609600" marR="0" lvl="0" indent="-609600" algn="l" defTabSz="914400" rtl="0" eaLnBrk="1" fontAlgn="auto" latinLnBrk="0" hangingPunct="1">
              <a:lnSpc>
                <a:spcPct val="150000"/>
              </a:lnSpc>
              <a:spcBef>
                <a:spcPts val="0"/>
              </a:spcBef>
              <a:spcAft>
                <a:spcPts val="0"/>
              </a:spcAft>
              <a:buClr>
                <a:srgbClr val="6666FF"/>
              </a:buClr>
              <a:buSzTx/>
              <a:buFont typeface="Wingdings" pitchFamily="2" charset="2"/>
              <a:buNone/>
              <a:tabLst/>
              <a:defRPr/>
            </a:pPr>
            <a:endParaRPr lang="fr-FR" altLang="fr-FR" sz="1600" dirty="0"/>
          </a:p>
          <a:p>
            <a:pPr marL="609600" marR="0" lvl="0" indent="-609600" algn="l" defTabSz="914400" rtl="0" eaLnBrk="1" fontAlgn="auto" latinLnBrk="0" hangingPunct="1">
              <a:lnSpc>
                <a:spcPct val="150000"/>
              </a:lnSpc>
              <a:spcBef>
                <a:spcPts val="0"/>
              </a:spcBef>
              <a:spcAft>
                <a:spcPts val="0"/>
              </a:spcAft>
              <a:buClr>
                <a:srgbClr val="6666FF"/>
              </a:buClr>
              <a:buSzTx/>
              <a:buFont typeface="Wingdings" pitchFamily="2" charset="2"/>
              <a:buNone/>
              <a:tabLst/>
              <a:defRPr/>
            </a:pPr>
            <a:endParaRPr kumimoji="0" lang="fr-FR" altLang="fr-FR" sz="1600" b="0" i="0" strike="noStrike" kern="0" cap="none" spc="0" normalizeH="0" baseline="0" noProof="0" dirty="0">
              <a:ln>
                <a:noFill/>
              </a:ln>
              <a:solidFill>
                <a:srgbClr val="000000"/>
              </a:solidFill>
              <a:effectLst/>
              <a:uLnTx/>
              <a:uFillTx/>
              <a:latin typeface="Arial"/>
              <a:cs typeface="Arial"/>
              <a:sym typeface="Arial"/>
            </a:endParaRPr>
          </a:p>
          <a:p>
            <a:pPr marL="609600" marR="0" lvl="0" indent="-609600" algn="l" defTabSz="914400" rtl="0" eaLnBrk="1" fontAlgn="auto" latinLnBrk="0" hangingPunct="1">
              <a:lnSpc>
                <a:spcPct val="150000"/>
              </a:lnSpc>
              <a:spcBef>
                <a:spcPts val="0"/>
              </a:spcBef>
              <a:spcAft>
                <a:spcPts val="0"/>
              </a:spcAft>
              <a:buClr>
                <a:srgbClr val="6666FF"/>
              </a:buClr>
              <a:buSzTx/>
              <a:buFont typeface="Wingdings" pitchFamily="2" charset="2"/>
              <a:buNone/>
              <a:tabLst/>
              <a:defRPr/>
            </a:pPr>
            <a:endParaRPr lang="fr-FR" altLang="fr-FR" sz="1600" dirty="0"/>
          </a:p>
          <a:p>
            <a:pPr marL="609600" marR="0" lvl="0" indent="-609600" algn="l" defTabSz="914400" rtl="0" eaLnBrk="1" fontAlgn="auto" latinLnBrk="0" hangingPunct="1">
              <a:lnSpc>
                <a:spcPct val="150000"/>
              </a:lnSpc>
              <a:spcBef>
                <a:spcPts val="0"/>
              </a:spcBef>
              <a:spcAft>
                <a:spcPts val="0"/>
              </a:spcAft>
              <a:buClr>
                <a:srgbClr val="6666FF"/>
              </a:buClr>
              <a:buSzTx/>
              <a:buFont typeface="Wingdings" pitchFamily="2" charset="2"/>
              <a:buNone/>
              <a:tabLst/>
              <a:defRPr/>
            </a:pPr>
            <a:endParaRPr kumimoji="0" lang="fr-FR" altLang="fr-FR" sz="700" b="0" i="1" strike="noStrike" kern="0" cap="none" spc="0" normalizeH="0" baseline="0" noProof="0" dirty="0">
              <a:ln>
                <a:noFill/>
              </a:ln>
              <a:solidFill>
                <a:srgbClr val="800080"/>
              </a:solidFill>
              <a:effectLst/>
              <a:uLnTx/>
              <a:uFillTx/>
              <a:latin typeface="Arial"/>
              <a:cs typeface="Arial"/>
              <a:sym typeface="Arial"/>
            </a:endParaRPr>
          </a:p>
          <a:p>
            <a:pPr marL="609600" indent="-609600">
              <a:lnSpc>
                <a:spcPct val="150000"/>
              </a:lnSpc>
              <a:buClr>
                <a:srgbClr val="6666FF"/>
              </a:buClr>
              <a:buFont typeface="Wingdings" pitchFamily="2" charset="2"/>
              <a:buNone/>
            </a:pPr>
            <a:endParaRPr lang="fr-FR" altLang="fr-FR" sz="700" i="1" dirty="0">
              <a:solidFill>
                <a:srgbClr val="800080"/>
              </a:solidFill>
            </a:endParaRPr>
          </a:p>
        </p:txBody>
      </p:sp>
      <p:sp>
        <p:nvSpPr>
          <p:cNvPr id="5" name="Text Box 5">
            <a:extLst>
              <a:ext uri="{FF2B5EF4-FFF2-40B4-BE49-F238E27FC236}">
                <a16:creationId xmlns:a16="http://schemas.microsoft.com/office/drawing/2014/main" id="{21BA4DF8-6424-621D-B3AD-6AB288B66C0F}"/>
              </a:ext>
            </a:extLst>
          </p:cNvPr>
          <p:cNvSpPr txBox="1">
            <a:spLocks noChangeArrowheads="1"/>
          </p:cNvSpPr>
          <p:nvPr/>
        </p:nvSpPr>
        <p:spPr bwMode="auto">
          <a:xfrm>
            <a:off x="1861532" y="3749587"/>
            <a:ext cx="1008062" cy="504825"/>
          </a:xfrm>
          <a:prstGeom prst="rect">
            <a:avLst/>
          </a:prstGeom>
          <a:solidFill>
            <a:srgbClr val="3333CC"/>
          </a:solidFill>
          <a:ln w="9525" algn="ctr">
            <a:solidFill>
              <a:schemeClr val="tx1"/>
            </a:solidFill>
            <a:miter lim="800000"/>
            <a:headEnd/>
            <a:tailEnd/>
          </a:ln>
          <a:effectLst>
            <a:outerShdw dist="35921" dir="2700000" algn="ctr" rotWithShape="0">
              <a:schemeClr val="bg2"/>
            </a:outerShdw>
          </a:effectLst>
        </p:spPr>
        <p:txBody>
          <a:bodyPr/>
          <a:lstStyle/>
          <a:p>
            <a:pPr algn="ctr"/>
            <a:r>
              <a:rPr lang="fr-FR" altLang="fr-FR" sz="1400" b="1">
                <a:solidFill>
                  <a:schemeClr val="bg1"/>
                </a:solidFill>
              </a:rPr>
              <a:t>Schéma externe 1</a:t>
            </a:r>
          </a:p>
        </p:txBody>
      </p:sp>
      <p:sp>
        <p:nvSpPr>
          <p:cNvPr id="6" name="Text Box 16">
            <a:extLst>
              <a:ext uri="{FF2B5EF4-FFF2-40B4-BE49-F238E27FC236}">
                <a16:creationId xmlns:a16="http://schemas.microsoft.com/office/drawing/2014/main" id="{B5600013-6999-7198-A180-AB8227198F0B}"/>
              </a:ext>
            </a:extLst>
          </p:cNvPr>
          <p:cNvSpPr txBox="1">
            <a:spLocks noChangeArrowheads="1"/>
          </p:cNvSpPr>
          <p:nvPr/>
        </p:nvSpPr>
        <p:spPr bwMode="auto">
          <a:xfrm>
            <a:off x="4382482" y="4397287"/>
            <a:ext cx="1295400" cy="720725"/>
          </a:xfrm>
          <a:prstGeom prst="rect">
            <a:avLst/>
          </a:prstGeom>
          <a:solidFill>
            <a:srgbClr val="800080"/>
          </a:solidFill>
          <a:ln w="9525" algn="ctr">
            <a:solidFill>
              <a:schemeClr val="tx1"/>
            </a:solidFill>
            <a:miter lim="800000"/>
            <a:headEnd/>
            <a:tailEnd/>
          </a:ln>
          <a:effectLst>
            <a:outerShdw dist="35921" dir="2700000" algn="ctr" rotWithShape="0">
              <a:schemeClr val="bg2"/>
            </a:outerShdw>
          </a:effectLst>
        </p:spPr>
        <p:txBody>
          <a:bodyPr/>
          <a:lstStyle/>
          <a:p>
            <a:pPr algn="ctr"/>
            <a:endParaRPr lang="fr-FR" altLang="fr-FR" sz="800" b="1">
              <a:solidFill>
                <a:schemeClr val="bg1"/>
              </a:solidFill>
            </a:endParaRPr>
          </a:p>
          <a:p>
            <a:pPr algn="ctr"/>
            <a:r>
              <a:rPr lang="fr-FR" altLang="fr-FR" sz="1400" b="1">
                <a:solidFill>
                  <a:schemeClr val="bg1"/>
                </a:solidFill>
              </a:rPr>
              <a:t>Schéma conceptuel</a:t>
            </a:r>
          </a:p>
        </p:txBody>
      </p:sp>
      <p:sp>
        <p:nvSpPr>
          <p:cNvPr id="7" name="Line 25">
            <a:extLst>
              <a:ext uri="{FF2B5EF4-FFF2-40B4-BE49-F238E27FC236}">
                <a16:creationId xmlns:a16="http://schemas.microsoft.com/office/drawing/2014/main" id="{61883C9C-B696-54C6-7A29-52411D79409E}"/>
              </a:ext>
            </a:extLst>
          </p:cNvPr>
          <p:cNvSpPr>
            <a:spLocks noChangeShapeType="1"/>
          </p:cNvSpPr>
          <p:nvPr/>
        </p:nvSpPr>
        <p:spPr bwMode="auto">
          <a:xfrm>
            <a:off x="2869594" y="4757650"/>
            <a:ext cx="15128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 name="Text Box 32">
            <a:extLst>
              <a:ext uri="{FF2B5EF4-FFF2-40B4-BE49-F238E27FC236}">
                <a16:creationId xmlns:a16="http://schemas.microsoft.com/office/drawing/2014/main" id="{4C155D58-B6D7-B02D-2817-3F8B23A574DD}"/>
              </a:ext>
            </a:extLst>
          </p:cNvPr>
          <p:cNvSpPr txBox="1">
            <a:spLocks noChangeArrowheads="1"/>
          </p:cNvSpPr>
          <p:nvPr/>
        </p:nvSpPr>
        <p:spPr bwMode="auto">
          <a:xfrm>
            <a:off x="1861532" y="4470312"/>
            <a:ext cx="1008062" cy="504825"/>
          </a:xfrm>
          <a:prstGeom prst="rect">
            <a:avLst/>
          </a:prstGeom>
          <a:solidFill>
            <a:srgbClr val="3333CC"/>
          </a:solidFill>
          <a:ln w="9525" algn="ctr">
            <a:solidFill>
              <a:schemeClr val="tx1"/>
            </a:solidFill>
            <a:miter lim="800000"/>
            <a:headEnd/>
            <a:tailEnd/>
          </a:ln>
          <a:effectLst>
            <a:outerShdw dist="35921" dir="2700000" algn="ctr" rotWithShape="0">
              <a:schemeClr val="bg2"/>
            </a:outerShdw>
          </a:effectLst>
        </p:spPr>
        <p:txBody>
          <a:bodyPr/>
          <a:lstStyle/>
          <a:p>
            <a:pPr algn="ctr"/>
            <a:r>
              <a:rPr lang="fr-FR" altLang="fr-FR" sz="1400" b="1" dirty="0">
                <a:solidFill>
                  <a:schemeClr val="bg1"/>
                </a:solidFill>
              </a:rPr>
              <a:t>Schéma externe 2</a:t>
            </a:r>
          </a:p>
        </p:txBody>
      </p:sp>
      <p:sp>
        <p:nvSpPr>
          <p:cNvPr id="9" name="Text Box 33">
            <a:extLst>
              <a:ext uri="{FF2B5EF4-FFF2-40B4-BE49-F238E27FC236}">
                <a16:creationId xmlns:a16="http://schemas.microsoft.com/office/drawing/2014/main" id="{674C55EC-A608-F862-0BE8-42FBB15946EB}"/>
              </a:ext>
            </a:extLst>
          </p:cNvPr>
          <p:cNvSpPr txBox="1">
            <a:spLocks noChangeArrowheads="1"/>
          </p:cNvSpPr>
          <p:nvPr/>
        </p:nvSpPr>
        <p:spPr bwMode="auto">
          <a:xfrm>
            <a:off x="1861532" y="5189450"/>
            <a:ext cx="1008062" cy="504825"/>
          </a:xfrm>
          <a:prstGeom prst="rect">
            <a:avLst/>
          </a:prstGeom>
          <a:solidFill>
            <a:srgbClr val="3333CC"/>
          </a:solidFill>
          <a:ln w="9525" algn="ctr">
            <a:solidFill>
              <a:schemeClr val="tx1"/>
            </a:solidFill>
            <a:miter lim="800000"/>
            <a:headEnd/>
            <a:tailEnd/>
          </a:ln>
          <a:effectLst>
            <a:outerShdw dist="35921" dir="2700000" algn="ctr" rotWithShape="0">
              <a:schemeClr val="bg2"/>
            </a:outerShdw>
          </a:effectLst>
        </p:spPr>
        <p:txBody>
          <a:bodyPr/>
          <a:lstStyle/>
          <a:p>
            <a:pPr algn="ctr"/>
            <a:r>
              <a:rPr lang="fr-FR" altLang="fr-FR" sz="1400" b="1" dirty="0">
                <a:solidFill>
                  <a:schemeClr val="bg1"/>
                </a:solidFill>
              </a:rPr>
              <a:t>Schéma externe 3</a:t>
            </a:r>
          </a:p>
        </p:txBody>
      </p:sp>
      <p:sp>
        <p:nvSpPr>
          <p:cNvPr id="10" name="Text Box 34">
            <a:extLst>
              <a:ext uri="{FF2B5EF4-FFF2-40B4-BE49-F238E27FC236}">
                <a16:creationId xmlns:a16="http://schemas.microsoft.com/office/drawing/2014/main" id="{E9594A96-7DA7-CD0E-CF7E-ED09B025A106}"/>
              </a:ext>
            </a:extLst>
          </p:cNvPr>
          <p:cNvSpPr txBox="1">
            <a:spLocks noChangeArrowheads="1"/>
          </p:cNvSpPr>
          <p:nvPr/>
        </p:nvSpPr>
        <p:spPr bwMode="auto">
          <a:xfrm>
            <a:off x="7911494" y="4325850"/>
            <a:ext cx="1295400" cy="720725"/>
          </a:xfrm>
          <a:prstGeom prst="rect">
            <a:avLst/>
          </a:prstGeom>
          <a:solidFill>
            <a:schemeClr val="accent1"/>
          </a:solidFill>
          <a:ln w="9525" algn="ctr">
            <a:solidFill>
              <a:schemeClr val="tx1"/>
            </a:solidFill>
            <a:miter lim="800000"/>
            <a:headEnd/>
            <a:tailEnd/>
          </a:ln>
          <a:effectLst>
            <a:outerShdw dist="35921" dir="2700000" algn="ctr" rotWithShape="0">
              <a:schemeClr val="bg2"/>
            </a:outerShdw>
          </a:effectLst>
        </p:spPr>
        <p:txBody>
          <a:bodyPr/>
          <a:lstStyle/>
          <a:p>
            <a:pPr algn="ctr"/>
            <a:endParaRPr lang="fr-FR" altLang="fr-FR" sz="700" b="1">
              <a:solidFill>
                <a:schemeClr val="bg1"/>
              </a:solidFill>
            </a:endParaRPr>
          </a:p>
          <a:p>
            <a:pPr algn="ctr"/>
            <a:r>
              <a:rPr lang="fr-FR" altLang="fr-FR" sz="1400" b="1">
                <a:solidFill>
                  <a:schemeClr val="bg1"/>
                </a:solidFill>
              </a:rPr>
              <a:t>Schéma physique</a:t>
            </a:r>
          </a:p>
        </p:txBody>
      </p:sp>
      <p:sp>
        <p:nvSpPr>
          <p:cNvPr id="11" name="AutoShape 35">
            <a:extLst>
              <a:ext uri="{FF2B5EF4-FFF2-40B4-BE49-F238E27FC236}">
                <a16:creationId xmlns:a16="http://schemas.microsoft.com/office/drawing/2014/main" id="{74463B36-748C-83CD-A91F-92442DFCF1BE}"/>
              </a:ext>
            </a:extLst>
          </p:cNvPr>
          <p:cNvSpPr>
            <a:spLocks noChangeArrowheads="1"/>
          </p:cNvSpPr>
          <p:nvPr/>
        </p:nvSpPr>
        <p:spPr bwMode="auto">
          <a:xfrm>
            <a:off x="8054369" y="5189450"/>
            <a:ext cx="1008063" cy="863600"/>
          </a:xfrm>
          <a:prstGeom prst="can">
            <a:avLst>
              <a:gd name="adj" fmla="val 25000"/>
            </a:avLst>
          </a:prstGeom>
          <a:solidFill>
            <a:schemeClr val="hlink"/>
          </a:solidFill>
          <a:ln w="9525">
            <a:solidFill>
              <a:schemeClr val="tx1"/>
            </a:solidFill>
            <a:round/>
            <a:headEnd/>
            <a:tailEnd/>
          </a:ln>
          <a:effectLst>
            <a:outerShdw dist="35921" dir="2700000" algn="ctr" rotWithShape="0">
              <a:schemeClr val="bg2"/>
            </a:outerShdw>
          </a:effectLst>
        </p:spPr>
        <p:txBody>
          <a:bodyPr/>
          <a:lstStyle/>
          <a:p>
            <a:pPr algn="ctr"/>
            <a:r>
              <a:rPr lang="fr-FR" altLang="fr-FR" sz="1400">
                <a:solidFill>
                  <a:schemeClr val="bg1"/>
                </a:solidFill>
              </a:rPr>
              <a:t>BD physique</a:t>
            </a:r>
          </a:p>
        </p:txBody>
      </p:sp>
      <p:sp>
        <p:nvSpPr>
          <p:cNvPr id="12" name="Line 36">
            <a:extLst>
              <a:ext uri="{FF2B5EF4-FFF2-40B4-BE49-F238E27FC236}">
                <a16:creationId xmlns:a16="http://schemas.microsoft.com/office/drawing/2014/main" id="{300467A9-EE59-A998-3E1D-3DE9BBD7DB01}"/>
              </a:ext>
            </a:extLst>
          </p:cNvPr>
          <p:cNvSpPr>
            <a:spLocks noChangeShapeType="1"/>
          </p:cNvSpPr>
          <p:nvPr/>
        </p:nvSpPr>
        <p:spPr bwMode="auto">
          <a:xfrm>
            <a:off x="5677882" y="4757650"/>
            <a:ext cx="22336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 name="Freeform 37">
            <a:extLst>
              <a:ext uri="{FF2B5EF4-FFF2-40B4-BE49-F238E27FC236}">
                <a16:creationId xmlns:a16="http://schemas.microsoft.com/office/drawing/2014/main" id="{028B00EB-AFD0-ED8F-410E-F4BE9770CDC4}"/>
              </a:ext>
            </a:extLst>
          </p:cNvPr>
          <p:cNvSpPr>
            <a:spLocks/>
          </p:cNvSpPr>
          <p:nvPr/>
        </p:nvSpPr>
        <p:spPr bwMode="auto">
          <a:xfrm>
            <a:off x="2942619" y="2957425"/>
            <a:ext cx="1092200" cy="3600450"/>
          </a:xfrm>
          <a:custGeom>
            <a:avLst/>
            <a:gdLst>
              <a:gd name="T0" fmla="*/ 0 w 688"/>
              <a:gd name="T1" fmla="*/ 0 h 2268"/>
              <a:gd name="T2" fmla="*/ 635 w 688"/>
              <a:gd name="T3" fmla="*/ 1134 h 2268"/>
              <a:gd name="T4" fmla="*/ 317 w 688"/>
              <a:gd name="T5" fmla="*/ 2268 h 2268"/>
            </a:gdLst>
            <a:ahLst/>
            <a:cxnLst>
              <a:cxn ang="0">
                <a:pos x="T0" y="T1"/>
              </a:cxn>
              <a:cxn ang="0">
                <a:pos x="T2" y="T3"/>
              </a:cxn>
              <a:cxn ang="0">
                <a:pos x="T4" y="T5"/>
              </a:cxn>
            </a:cxnLst>
            <a:rect l="0" t="0" r="r" b="b"/>
            <a:pathLst>
              <a:path w="688" h="2268">
                <a:moveTo>
                  <a:pt x="0" y="0"/>
                </a:moveTo>
                <a:cubicBezTo>
                  <a:pt x="291" y="378"/>
                  <a:pt x="582" y="756"/>
                  <a:pt x="635" y="1134"/>
                </a:cubicBezTo>
                <a:cubicBezTo>
                  <a:pt x="688" y="1512"/>
                  <a:pt x="502" y="1890"/>
                  <a:pt x="317" y="2268"/>
                </a:cubicBezTo>
              </a:path>
            </a:pathLst>
          </a:custGeom>
          <a:noFill/>
          <a:ln w="9525" cap="flat">
            <a:solidFill>
              <a:srgbClr val="CC3300"/>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 name="Freeform 38">
            <a:extLst>
              <a:ext uri="{FF2B5EF4-FFF2-40B4-BE49-F238E27FC236}">
                <a16:creationId xmlns:a16="http://schemas.microsoft.com/office/drawing/2014/main" id="{FA71E5FD-B52E-BB45-6DF4-510A6FF2EA1C}"/>
              </a:ext>
            </a:extLst>
          </p:cNvPr>
          <p:cNvSpPr>
            <a:spLocks/>
          </p:cNvSpPr>
          <p:nvPr/>
        </p:nvSpPr>
        <p:spPr bwMode="auto">
          <a:xfrm>
            <a:off x="6614507" y="3028862"/>
            <a:ext cx="936625" cy="3673475"/>
          </a:xfrm>
          <a:custGeom>
            <a:avLst/>
            <a:gdLst>
              <a:gd name="T0" fmla="*/ 590 w 590"/>
              <a:gd name="T1" fmla="*/ 0 h 2314"/>
              <a:gd name="T2" fmla="*/ 0 w 590"/>
              <a:gd name="T3" fmla="*/ 1089 h 2314"/>
              <a:gd name="T4" fmla="*/ 590 w 590"/>
              <a:gd name="T5" fmla="*/ 2314 h 2314"/>
            </a:gdLst>
            <a:ahLst/>
            <a:cxnLst>
              <a:cxn ang="0">
                <a:pos x="T0" y="T1"/>
              </a:cxn>
              <a:cxn ang="0">
                <a:pos x="T2" y="T3"/>
              </a:cxn>
              <a:cxn ang="0">
                <a:pos x="T4" y="T5"/>
              </a:cxn>
            </a:cxnLst>
            <a:rect l="0" t="0" r="r" b="b"/>
            <a:pathLst>
              <a:path w="590" h="2314">
                <a:moveTo>
                  <a:pt x="590" y="0"/>
                </a:moveTo>
                <a:cubicBezTo>
                  <a:pt x="295" y="351"/>
                  <a:pt x="0" y="703"/>
                  <a:pt x="0" y="1089"/>
                </a:cubicBezTo>
                <a:cubicBezTo>
                  <a:pt x="0" y="1475"/>
                  <a:pt x="295" y="1894"/>
                  <a:pt x="590" y="2314"/>
                </a:cubicBezTo>
              </a:path>
            </a:pathLst>
          </a:custGeom>
          <a:noFill/>
          <a:ln w="9525" cap="flat">
            <a:solidFill>
              <a:srgbClr val="CC3300"/>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 name="Freeform 39">
            <a:extLst>
              <a:ext uri="{FF2B5EF4-FFF2-40B4-BE49-F238E27FC236}">
                <a16:creationId xmlns:a16="http://schemas.microsoft.com/office/drawing/2014/main" id="{BF47E746-D5A6-10B9-C57F-9D954795892E}"/>
              </a:ext>
            </a:extLst>
          </p:cNvPr>
          <p:cNvSpPr>
            <a:spLocks/>
          </p:cNvSpPr>
          <p:nvPr/>
        </p:nvSpPr>
        <p:spPr bwMode="auto">
          <a:xfrm>
            <a:off x="5101619" y="2741525"/>
            <a:ext cx="1655763" cy="792162"/>
          </a:xfrm>
          <a:custGeom>
            <a:avLst/>
            <a:gdLst>
              <a:gd name="T0" fmla="*/ 680 w 1043"/>
              <a:gd name="T1" fmla="*/ 0 h 499"/>
              <a:gd name="T2" fmla="*/ 181 w 1043"/>
              <a:gd name="T3" fmla="*/ 0 h 499"/>
              <a:gd name="T4" fmla="*/ 0 w 1043"/>
              <a:gd name="T5" fmla="*/ 182 h 499"/>
              <a:gd name="T6" fmla="*/ 45 w 1043"/>
              <a:gd name="T7" fmla="*/ 363 h 499"/>
              <a:gd name="T8" fmla="*/ 408 w 1043"/>
              <a:gd name="T9" fmla="*/ 499 h 499"/>
              <a:gd name="T10" fmla="*/ 907 w 1043"/>
              <a:gd name="T11" fmla="*/ 499 h 499"/>
              <a:gd name="T12" fmla="*/ 1043 w 1043"/>
              <a:gd name="T13" fmla="*/ 273 h 499"/>
              <a:gd name="T14" fmla="*/ 861 w 1043"/>
              <a:gd name="T15" fmla="*/ 0 h 499"/>
              <a:gd name="T16" fmla="*/ 589 w 1043"/>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3" h="499">
                <a:moveTo>
                  <a:pt x="680" y="0"/>
                </a:moveTo>
                <a:lnTo>
                  <a:pt x="181" y="0"/>
                </a:lnTo>
                <a:lnTo>
                  <a:pt x="0" y="182"/>
                </a:lnTo>
                <a:lnTo>
                  <a:pt x="45" y="363"/>
                </a:lnTo>
                <a:lnTo>
                  <a:pt x="408" y="499"/>
                </a:lnTo>
                <a:lnTo>
                  <a:pt x="907" y="499"/>
                </a:lnTo>
                <a:lnTo>
                  <a:pt x="1043" y="273"/>
                </a:lnTo>
                <a:lnTo>
                  <a:pt x="861" y="0"/>
                </a:lnTo>
                <a:lnTo>
                  <a:pt x="589" y="0"/>
                </a:lnTo>
              </a:path>
            </a:pathLst>
          </a:custGeom>
          <a:solidFill>
            <a:srgbClr val="CC3300"/>
          </a:solidFill>
          <a:ln w="9525">
            <a:solidFill>
              <a:schemeClr val="tx1"/>
            </a:solidFill>
            <a:round/>
            <a:headEnd/>
            <a:tailEnd/>
          </a:ln>
          <a:effectLst>
            <a:outerShdw dist="107763" dir="2700000" algn="ctr" rotWithShape="0">
              <a:schemeClr val="bg2">
                <a:alpha val="50000"/>
              </a:schemeClr>
            </a:outerShdw>
          </a:effectLst>
        </p:spPr>
        <p:txBody>
          <a:bodyPr/>
          <a:lstStyle/>
          <a:p>
            <a:endParaRPr lang="fr-FR" dirty="0"/>
          </a:p>
        </p:txBody>
      </p:sp>
      <p:sp>
        <p:nvSpPr>
          <p:cNvPr id="16" name="Text Box 40">
            <a:extLst>
              <a:ext uri="{FF2B5EF4-FFF2-40B4-BE49-F238E27FC236}">
                <a16:creationId xmlns:a16="http://schemas.microsoft.com/office/drawing/2014/main" id="{7E809180-6F6D-DF41-B8E0-2C51ACACE7B0}"/>
              </a:ext>
            </a:extLst>
          </p:cNvPr>
          <p:cNvSpPr txBox="1">
            <a:spLocks noChangeArrowheads="1"/>
          </p:cNvSpPr>
          <p:nvPr/>
        </p:nvSpPr>
        <p:spPr bwMode="auto">
          <a:xfrm>
            <a:off x="5535007" y="2812962"/>
            <a:ext cx="86518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a:solidFill>
                  <a:schemeClr val="bg1"/>
                </a:solidFill>
              </a:rPr>
              <a:t>Monde réel</a:t>
            </a:r>
          </a:p>
        </p:txBody>
      </p:sp>
      <p:sp>
        <p:nvSpPr>
          <p:cNvPr id="17" name="AutoShape 41">
            <a:extLst>
              <a:ext uri="{FF2B5EF4-FFF2-40B4-BE49-F238E27FC236}">
                <a16:creationId xmlns:a16="http://schemas.microsoft.com/office/drawing/2014/main" id="{4EC586F9-DD87-FB8E-0AC5-C0FCD4FA4C6F}"/>
              </a:ext>
            </a:extLst>
          </p:cNvPr>
          <p:cNvSpPr>
            <a:spLocks noChangeArrowheads="1"/>
          </p:cNvSpPr>
          <p:nvPr/>
        </p:nvSpPr>
        <p:spPr bwMode="auto">
          <a:xfrm rot="6535003">
            <a:off x="4634101" y="3713868"/>
            <a:ext cx="1008062" cy="3587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EEE3A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8" name="Text Box 42">
            <a:extLst>
              <a:ext uri="{FF2B5EF4-FFF2-40B4-BE49-F238E27FC236}">
                <a16:creationId xmlns:a16="http://schemas.microsoft.com/office/drawing/2014/main" id="{8AA8B3D9-D2F7-47A3-42E0-38371EEAC793}"/>
              </a:ext>
            </a:extLst>
          </p:cNvPr>
          <p:cNvSpPr txBox="1">
            <a:spLocks noChangeArrowheads="1"/>
          </p:cNvSpPr>
          <p:nvPr/>
        </p:nvSpPr>
        <p:spPr bwMode="auto">
          <a:xfrm>
            <a:off x="4453919" y="3533687"/>
            <a:ext cx="18002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sz="1400" b="1"/>
              <a:t>Procéssus de modélisation</a:t>
            </a:r>
          </a:p>
        </p:txBody>
      </p:sp>
      <p:sp>
        <p:nvSpPr>
          <p:cNvPr id="21" name="Line 43">
            <a:extLst>
              <a:ext uri="{FF2B5EF4-FFF2-40B4-BE49-F238E27FC236}">
                <a16:creationId xmlns:a16="http://schemas.microsoft.com/office/drawing/2014/main" id="{48FA9472-0E0A-F69B-985F-D32CDC80C6A2}"/>
              </a:ext>
            </a:extLst>
          </p:cNvPr>
          <p:cNvSpPr>
            <a:spLocks noChangeShapeType="1"/>
          </p:cNvSpPr>
          <p:nvPr/>
        </p:nvSpPr>
        <p:spPr bwMode="auto">
          <a:xfrm>
            <a:off x="2869594" y="5405350"/>
            <a:ext cx="7921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5" name="Line 44">
            <a:extLst>
              <a:ext uri="{FF2B5EF4-FFF2-40B4-BE49-F238E27FC236}">
                <a16:creationId xmlns:a16="http://schemas.microsoft.com/office/drawing/2014/main" id="{F772DB05-B57A-C7A3-9E3A-F0B91CAF2EEE}"/>
              </a:ext>
            </a:extLst>
          </p:cNvPr>
          <p:cNvSpPr>
            <a:spLocks noChangeShapeType="1"/>
          </p:cNvSpPr>
          <p:nvPr/>
        </p:nvSpPr>
        <p:spPr bwMode="auto">
          <a:xfrm>
            <a:off x="2869594" y="4036925"/>
            <a:ext cx="7921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7" name="Line 45">
            <a:extLst>
              <a:ext uri="{FF2B5EF4-FFF2-40B4-BE49-F238E27FC236}">
                <a16:creationId xmlns:a16="http://schemas.microsoft.com/office/drawing/2014/main" id="{AED405DC-1FC8-8190-82DC-AB6F246DD4D2}"/>
              </a:ext>
            </a:extLst>
          </p:cNvPr>
          <p:cNvSpPr>
            <a:spLocks noChangeShapeType="1"/>
          </p:cNvSpPr>
          <p:nvPr/>
        </p:nvSpPr>
        <p:spPr bwMode="auto">
          <a:xfrm>
            <a:off x="3661757" y="4036925"/>
            <a:ext cx="0" cy="1368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0" name="Text Box 46">
            <a:extLst>
              <a:ext uri="{FF2B5EF4-FFF2-40B4-BE49-F238E27FC236}">
                <a16:creationId xmlns:a16="http://schemas.microsoft.com/office/drawing/2014/main" id="{44E17D80-6745-E1F8-E179-307952A9C0A3}"/>
              </a:ext>
            </a:extLst>
          </p:cNvPr>
          <p:cNvSpPr txBox="1">
            <a:spLocks noChangeArrowheads="1"/>
          </p:cNvSpPr>
          <p:nvPr/>
        </p:nvSpPr>
        <p:spPr bwMode="auto">
          <a:xfrm>
            <a:off x="1429732" y="6126075"/>
            <a:ext cx="18002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sz="1400" b="1"/>
              <a:t>Niveau Externe</a:t>
            </a:r>
          </a:p>
        </p:txBody>
      </p:sp>
      <p:sp>
        <p:nvSpPr>
          <p:cNvPr id="31" name="Text Box 47">
            <a:extLst>
              <a:ext uri="{FF2B5EF4-FFF2-40B4-BE49-F238E27FC236}">
                <a16:creationId xmlns:a16="http://schemas.microsoft.com/office/drawing/2014/main" id="{F3FBA197-B746-3729-1C24-2CBF25682DE5}"/>
              </a:ext>
            </a:extLst>
          </p:cNvPr>
          <p:cNvSpPr txBox="1">
            <a:spLocks noChangeArrowheads="1"/>
          </p:cNvSpPr>
          <p:nvPr/>
        </p:nvSpPr>
        <p:spPr bwMode="auto">
          <a:xfrm>
            <a:off x="4453919" y="6126075"/>
            <a:ext cx="18002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sz="1400" b="1"/>
              <a:t>Niveau Conceptuel</a:t>
            </a:r>
          </a:p>
        </p:txBody>
      </p:sp>
      <p:sp>
        <p:nvSpPr>
          <p:cNvPr id="32" name="Text Box 48">
            <a:extLst>
              <a:ext uri="{FF2B5EF4-FFF2-40B4-BE49-F238E27FC236}">
                <a16:creationId xmlns:a16="http://schemas.microsoft.com/office/drawing/2014/main" id="{BDB01A4D-FEAB-045E-4665-53F479386CFF}"/>
              </a:ext>
            </a:extLst>
          </p:cNvPr>
          <p:cNvSpPr txBox="1">
            <a:spLocks noChangeArrowheads="1"/>
          </p:cNvSpPr>
          <p:nvPr/>
        </p:nvSpPr>
        <p:spPr bwMode="auto">
          <a:xfrm>
            <a:off x="7694007" y="6197512"/>
            <a:ext cx="18002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sz="1400" b="1"/>
              <a:t>Niveau interne</a:t>
            </a:r>
          </a:p>
        </p:txBody>
      </p:sp>
      <p:sp>
        <p:nvSpPr>
          <p:cNvPr id="33" name="Text Box 49">
            <a:extLst>
              <a:ext uri="{FF2B5EF4-FFF2-40B4-BE49-F238E27FC236}">
                <a16:creationId xmlns:a16="http://schemas.microsoft.com/office/drawing/2014/main" id="{FB0C8D92-4E02-9634-192D-22184540B580}"/>
              </a:ext>
            </a:extLst>
          </p:cNvPr>
          <p:cNvSpPr txBox="1">
            <a:spLocks noChangeArrowheads="1"/>
          </p:cNvSpPr>
          <p:nvPr/>
        </p:nvSpPr>
        <p:spPr bwMode="auto">
          <a:xfrm>
            <a:off x="1790094" y="3244762"/>
            <a:ext cx="18002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fr-FR" sz="1400" b="1">
                <a:solidFill>
                  <a:srgbClr val="3333CC"/>
                </a:solidFill>
              </a:rPr>
              <a:t>Groupes d’utilisateurs</a:t>
            </a:r>
          </a:p>
        </p:txBody>
      </p:sp>
      <p:sp>
        <p:nvSpPr>
          <p:cNvPr id="35" name="Espace réservé du numéro de diapositive 34">
            <a:extLst>
              <a:ext uri="{FF2B5EF4-FFF2-40B4-BE49-F238E27FC236}">
                <a16:creationId xmlns:a16="http://schemas.microsoft.com/office/drawing/2014/main" id="{6702F47A-3FBC-2B5F-2FA6-C67D4EFA6861}"/>
              </a:ext>
            </a:extLst>
          </p:cNvPr>
          <p:cNvSpPr>
            <a:spLocks noGrp="1"/>
          </p:cNvSpPr>
          <p:nvPr>
            <p:ph type="sldNum" sz="quarter" idx="12"/>
          </p:nvPr>
        </p:nvSpPr>
        <p:spPr>
          <a:xfrm>
            <a:off x="3682829" y="6462461"/>
            <a:ext cx="2743200" cy="365125"/>
          </a:xfrm>
        </p:spPr>
        <p:txBody>
          <a:bodyPr/>
          <a:lstStyle/>
          <a:p>
            <a:pPr algn="ctr"/>
            <a:fld id="{14385F30-F5BB-45A0-A756-346F67DA10C3}" type="slidenum">
              <a:rPr lang="en-US" smtClean="0"/>
              <a:pPr algn="ctr"/>
              <a:t>7</a:t>
            </a:fld>
            <a:endParaRPr lang="en-US" dirty="0"/>
          </a:p>
        </p:txBody>
      </p:sp>
    </p:spTree>
    <p:extLst>
      <p:ext uri="{BB962C8B-B14F-4D97-AF65-F5344CB8AC3E}">
        <p14:creationId xmlns:p14="http://schemas.microsoft.com/office/powerpoint/2010/main" val="41933717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 </a:t>
            </a:r>
            <a:r>
              <a:rPr lang="fr-FR" altLang="fr-FR" sz="2000" b="1" dirty="0">
                <a:solidFill>
                  <a:srgbClr val="009900"/>
                </a:solidFill>
              </a:rPr>
              <a:t>L’algèbre relationnel</a:t>
            </a:r>
          </a:p>
          <a:p>
            <a:pPr algn="l"/>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BB90CBF4-E288-0705-727D-552E7D0E3842}"/>
              </a:ext>
            </a:extLst>
          </p:cNvPr>
          <p:cNvSpPr txBox="1">
            <a:spLocks noChangeArrowheads="1"/>
          </p:cNvSpPr>
          <p:nvPr/>
        </p:nvSpPr>
        <p:spPr>
          <a:xfrm>
            <a:off x="1955800" y="1551167"/>
            <a:ext cx="8280400" cy="4608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dirty="0">
                <a:solidFill>
                  <a:srgbClr val="3333CC"/>
                </a:solidFill>
              </a:rPr>
              <a:t>6- Produit cartésien</a:t>
            </a: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p:txBody>
      </p:sp>
      <p:sp>
        <p:nvSpPr>
          <p:cNvPr id="4" name="Rectangle 2">
            <a:extLst>
              <a:ext uri="{FF2B5EF4-FFF2-40B4-BE49-F238E27FC236}">
                <a16:creationId xmlns:a16="http://schemas.microsoft.com/office/drawing/2014/main" id="{D0D53D18-ABAE-9C1C-C9B0-1125A4D720B3}"/>
              </a:ext>
            </a:extLst>
          </p:cNvPr>
          <p:cNvSpPr txBox="1">
            <a:spLocks noChangeArrowheads="1"/>
          </p:cNvSpPr>
          <p:nvPr/>
        </p:nvSpPr>
        <p:spPr>
          <a:xfrm>
            <a:off x="2021233" y="2835656"/>
            <a:ext cx="8945563" cy="39705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err="1"/>
              <a:t>Soient</a:t>
            </a:r>
            <a:r>
              <a:rPr lang="en-GB" altLang="en-US" sz="1800" dirty="0"/>
              <a:t> les tables:</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a:t>Livre(</a:t>
            </a:r>
            <a:r>
              <a:rPr lang="en-GB" altLang="en-US" sz="1800" dirty="0" err="1"/>
              <a:t>N°Livre</a:t>
            </a:r>
            <a:r>
              <a:rPr lang="en-GB" altLang="en-US" sz="1800" dirty="0"/>
              <a:t>, Titre, </a:t>
            </a:r>
            <a:r>
              <a:rPr lang="en-GB" altLang="en-US" sz="1800" dirty="0" err="1"/>
              <a:t>Année</a:t>
            </a:r>
            <a:r>
              <a:rPr lang="en-GB" altLang="en-US" sz="1800" dirty="0"/>
              <a:t>) </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a:t>Auteurs(</a:t>
            </a:r>
            <a:r>
              <a:rPr lang="en-GB" altLang="en-US" sz="1800" dirty="0" err="1"/>
              <a:t>N°Auteur</a:t>
            </a:r>
            <a:r>
              <a:rPr lang="en-GB" altLang="en-US" sz="1800" dirty="0"/>
              <a:t>, Nom, </a:t>
            </a:r>
            <a:r>
              <a:rPr lang="en-GB" altLang="en-US" sz="1800" dirty="0" err="1"/>
              <a:t>AnnéeNaissance</a:t>
            </a:r>
            <a:r>
              <a:rPr lang="en-GB" altLang="en-US" sz="1800" dirty="0"/>
              <a:t>) </a:t>
            </a:r>
          </a:p>
          <a:p>
            <a:pPr>
              <a:spcBef>
                <a:spcPts val="700"/>
              </a:spcBef>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800" dirty="0"/>
          </a:p>
          <a:p>
            <a:pPr>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a:t>On </a:t>
            </a:r>
            <a:r>
              <a:rPr lang="en-GB" altLang="en-US" sz="1800" dirty="0" err="1"/>
              <a:t>veut</a:t>
            </a:r>
            <a:r>
              <a:rPr lang="en-GB" altLang="en-US" sz="1800" dirty="0"/>
              <a:t> </a:t>
            </a:r>
            <a:r>
              <a:rPr lang="en-GB" altLang="en-US" sz="1800" dirty="0" err="1"/>
              <a:t>avoir</a:t>
            </a:r>
            <a:r>
              <a:rPr lang="en-GB" altLang="en-US" sz="1800" dirty="0"/>
              <a:t> les couples de la </a:t>
            </a:r>
            <a:r>
              <a:rPr lang="en-GB" altLang="en-US" sz="1800" dirty="0" err="1"/>
              <a:t>forme</a:t>
            </a:r>
            <a:r>
              <a:rPr lang="en-GB" altLang="en-US" sz="1800" dirty="0"/>
              <a:t> (</a:t>
            </a:r>
            <a:r>
              <a:rPr lang="en-GB" altLang="en-US" sz="1800" dirty="0" err="1"/>
              <a:t>N°Livre</a:t>
            </a:r>
            <a:r>
              <a:rPr lang="en-GB" altLang="en-US" sz="1800" dirty="0"/>
              <a:t>, </a:t>
            </a:r>
            <a:r>
              <a:rPr lang="en-GB" altLang="en-US" sz="1800" dirty="0" err="1"/>
              <a:t>N°Auteur</a:t>
            </a:r>
            <a:r>
              <a:rPr lang="en-GB" altLang="en-US" sz="1800" dirty="0"/>
              <a:t>) </a:t>
            </a:r>
            <a:r>
              <a:rPr lang="en-GB" altLang="en-US" sz="1800" dirty="0" err="1"/>
              <a:t>où</a:t>
            </a:r>
            <a:r>
              <a:rPr lang="en-GB" altLang="en-US" sz="1800" dirty="0"/>
              <a:t> </a:t>
            </a:r>
            <a:r>
              <a:rPr lang="en-GB" altLang="en-US" sz="1800" dirty="0" err="1"/>
              <a:t>l’année</a:t>
            </a:r>
            <a:r>
              <a:rPr lang="en-GB" altLang="en-US" sz="1800" dirty="0"/>
              <a:t> de sortie du livre </a:t>
            </a:r>
            <a:r>
              <a:rPr lang="en-GB" altLang="en-US" sz="1800" dirty="0" err="1"/>
              <a:t>N°Livre</a:t>
            </a:r>
            <a:r>
              <a:rPr lang="en-GB" altLang="en-US" sz="1800" dirty="0"/>
              <a:t> correspond </a:t>
            </a:r>
            <a:r>
              <a:rPr lang="en-GB" altLang="en-US" sz="1800" dirty="0" err="1"/>
              <a:t>à</a:t>
            </a:r>
            <a:r>
              <a:rPr lang="en-GB" altLang="en-US" sz="1800" dirty="0"/>
              <a:t> </a:t>
            </a:r>
            <a:r>
              <a:rPr lang="en-GB" altLang="en-US" sz="1800" dirty="0" err="1"/>
              <a:t>l’année</a:t>
            </a:r>
            <a:r>
              <a:rPr lang="en-GB" altLang="en-US" sz="1800" dirty="0"/>
              <a:t> de naissance de </a:t>
            </a:r>
            <a:r>
              <a:rPr lang="en-GB" altLang="en-US" sz="1800" dirty="0" err="1"/>
              <a:t>l’auteur</a:t>
            </a:r>
            <a:r>
              <a:rPr lang="en-GB" altLang="en-US" sz="1800" dirty="0"/>
              <a:t> </a:t>
            </a:r>
            <a:r>
              <a:rPr lang="en-GB" altLang="en-US" sz="1800" dirty="0" err="1"/>
              <a:t>N°Auteur</a:t>
            </a:r>
            <a:endParaRPr lang="en-GB" altLang="en-US" sz="1800" dirty="0"/>
          </a:p>
          <a:p>
            <a:pPr>
              <a:spcBef>
                <a:spcPts val="600"/>
              </a:spcBef>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800" dirty="0"/>
          </a:p>
          <a:p>
            <a:pPr lvl="1">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a:t>R1=</a:t>
            </a:r>
            <a:r>
              <a:rPr lang="en-GB" altLang="en-US" sz="1800" dirty="0" err="1"/>
              <a:t>Produit</a:t>
            </a:r>
            <a:r>
              <a:rPr lang="en-GB" altLang="en-US" sz="1800" dirty="0"/>
              <a:t>(Livre; Auteur) </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a:t>R2=Restriction(R1; </a:t>
            </a:r>
            <a:r>
              <a:rPr lang="en-GB" altLang="en-US" sz="1800" dirty="0" err="1"/>
              <a:t>Année</a:t>
            </a:r>
            <a:r>
              <a:rPr lang="en-GB" altLang="en-US" sz="1800" dirty="0"/>
              <a:t>=</a:t>
            </a:r>
            <a:r>
              <a:rPr lang="en-GB" altLang="en-US" sz="1800" dirty="0" err="1"/>
              <a:t>AnnéeNaissance</a:t>
            </a:r>
            <a:r>
              <a:rPr lang="en-GB" altLang="en-US" sz="1800" dirty="0"/>
              <a:t>) </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a:t>R3=Projection(R2; </a:t>
            </a:r>
            <a:r>
              <a:rPr lang="en-GB" altLang="en-US" sz="1800" dirty="0" err="1"/>
              <a:t>N°Livre</a:t>
            </a:r>
            <a:r>
              <a:rPr lang="en-GB" altLang="en-US" sz="1800" dirty="0"/>
              <a:t>, </a:t>
            </a:r>
            <a:r>
              <a:rPr lang="en-GB" altLang="en-US" sz="1800" dirty="0" err="1"/>
              <a:t>N°Auteur</a:t>
            </a:r>
            <a:r>
              <a:rPr lang="en-GB" altLang="en-US" sz="1800" dirty="0"/>
              <a:t>) </a:t>
            </a:r>
          </a:p>
          <a:p>
            <a:pPr>
              <a:spcBef>
                <a:spcPts val="700"/>
              </a:spcBef>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800" dirty="0"/>
          </a:p>
          <a:p>
            <a:pPr>
              <a:spcBef>
                <a:spcPts val="700"/>
              </a:spcBef>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800" dirty="0"/>
          </a:p>
        </p:txBody>
      </p:sp>
      <p:sp>
        <p:nvSpPr>
          <p:cNvPr id="6" name="Espace réservé du numéro de diapositive 5">
            <a:extLst>
              <a:ext uri="{FF2B5EF4-FFF2-40B4-BE49-F238E27FC236}">
                <a16:creationId xmlns:a16="http://schemas.microsoft.com/office/drawing/2014/main" id="{95E2D098-5FA0-CB7F-483C-B8B6DB9B9594}"/>
              </a:ext>
            </a:extLst>
          </p:cNvPr>
          <p:cNvSpPr>
            <a:spLocks noGrp="1"/>
          </p:cNvSpPr>
          <p:nvPr>
            <p:ph type="sldNum" sz="quarter" idx="12"/>
          </p:nvPr>
        </p:nvSpPr>
        <p:spPr>
          <a:xfrm>
            <a:off x="4191000" y="6466978"/>
            <a:ext cx="2743200" cy="365125"/>
          </a:xfrm>
        </p:spPr>
        <p:txBody>
          <a:bodyPr/>
          <a:lstStyle/>
          <a:p>
            <a:fld id="{14385F30-F5BB-45A0-A756-346F67DA10C3}" type="slidenum">
              <a:rPr lang="en-US" smtClean="0"/>
              <a:t>70</a:t>
            </a:fld>
            <a:endParaRPr lang="en-US" dirty="0"/>
          </a:p>
        </p:txBody>
      </p:sp>
    </p:spTree>
    <p:extLst>
      <p:ext uri="{BB962C8B-B14F-4D97-AF65-F5344CB8AC3E}">
        <p14:creationId xmlns:p14="http://schemas.microsoft.com/office/powerpoint/2010/main" val="29544814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 </a:t>
            </a:r>
            <a:r>
              <a:rPr lang="fr-FR" altLang="fr-FR" sz="2000" b="1" dirty="0">
                <a:solidFill>
                  <a:srgbClr val="009900"/>
                </a:solidFill>
              </a:rPr>
              <a:t>L’algèbre relationnel</a:t>
            </a:r>
          </a:p>
          <a:p>
            <a:pPr algn="l"/>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E15D6752-766B-BE04-CA1E-254C3B6DC0C0}"/>
              </a:ext>
            </a:extLst>
          </p:cNvPr>
          <p:cNvSpPr txBox="1">
            <a:spLocks noChangeArrowheads="1"/>
          </p:cNvSpPr>
          <p:nvPr/>
        </p:nvSpPr>
        <p:spPr>
          <a:xfrm>
            <a:off x="1955800" y="1679161"/>
            <a:ext cx="8280400" cy="4608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dirty="0">
                <a:solidFill>
                  <a:srgbClr val="3333CC"/>
                </a:solidFill>
              </a:rPr>
              <a:t>6- Produit cartésien</a:t>
            </a: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p:txBody>
      </p:sp>
      <p:sp>
        <p:nvSpPr>
          <p:cNvPr id="4" name="Rectangle 1">
            <a:extLst>
              <a:ext uri="{FF2B5EF4-FFF2-40B4-BE49-F238E27FC236}">
                <a16:creationId xmlns:a16="http://schemas.microsoft.com/office/drawing/2014/main" id="{F66A864B-6259-AF18-1864-BF6B4DC16081}"/>
              </a:ext>
            </a:extLst>
          </p:cNvPr>
          <p:cNvSpPr txBox="1">
            <a:spLocks noChangeArrowheads="1"/>
          </p:cNvSpPr>
          <p:nvPr/>
        </p:nvSpPr>
        <p:spPr bwMode="auto">
          <a:xfrm>
            <a:off x="1803400" y="2225895"/>
            <a:ext cx="8585200" cy="898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99"/>
              </a:buClr>
              <a:buSzPct val="100000"/>
              <a:buFont typeface="Times New Roman" panose="02020603050405020304" pitchFamily="18" charset="0"/>
              <a:defRPr sz="3600" kern="1200">
                <a:solidFill>
                  <a:srgbClr val="990000"/>
                </a:solidFill>
                <a:latin typeface="+mj-lt"/>
                <a:ea typeface="+mj-ea"/>
                <a:cs typeface="+mj-cs"/>
              </a:defRPr>
            </a:lvl1pPr>
            <a:lvl2pPr algn="ctr" defTabSz="449263" rtl="0" eaLnBrk="0" fontAlgn="base" hangingPunct="0">
              <a:lnSpc>
                <a:spcPct val="93000"/>
              </a:lnSpc>
              <a:spcBef>
                <a:spcPct val="0"/>
              </a:spcBef>
              <a:spcAft>
                <a:spcPct val="0"/>
              </a:spcAft>
              <a:buClr>
                <a:srgbClr val="000099"/>
              </a:buClr>
              <a:buSzPct val="100000"/>
              <a:buFont typeface="Times New Roman" panose="02020603050405020304" pitchFamily="18" charset="0"/>
              <a:defRPr sz="3600">
                <a:solidFill>
                  <a:srgbClr val="990000"/>
                </a:solidFill>
                <a:latin typeface="Tahoma" panose="020B0604030504040204" pitchFamily="34" charset="0"/>
              </a:defRPr>
            </a:lvl2pPr>
            <a:lvl3pPr algn="ctr" defTabSz="449263" rtl="0" eaLnBrk="0" fontAlgn="base" hangingPunct="0">
              <a:lnSpc>
                <a:spcPct val="93000"/>
              </a:lnSpc>
              <a:spcBef>
                <a:spcPct val="0"/>
              </a:spcBef>
              <a:spcAft>
                <a:spcPct val="0"/>
              </a:spcAft>
              <a:buClr>
                <a:srgbClr val="000099"/>
              </a:buClr>
              <a:buSzPct val="100000"/>
              <a:buFont typeface="Times New Roman" panose="02020603050405020304" pitchFamily="18" charset="0"/>
              <a:defRPr sz="3600">
                <a:solidFill>
                  <a:srgbClr val="990000"/>
                </a:solidFill>
                <a:latin typeface="Tahoma" panose="020B0604030504040204" pitchFamily="34" charset="0"/>
              </a:defRPr>
            </a:lvl3pPr>
            <a:lvl4pPr algn="ctr" defTabSz="449263" rtl="0" eaLnBrk="0" fontAlgn="base" hangingPunct="0">
              <a:lnSpc>
                <a:spcPct val="93000"/>
              </a:lnSpc>
              <a:spcBef>
                <a:spcPct val="0"/>
              </a:spcBef>
              <a:spcAft>
                <a:spcPct val="0"/>
              </a:spcAft>
              <a:buClr>
                <a:srgbClr val="000099"/>
              </a:buClr>
              <a:buSzPct val="100000"/>
              <a:buFont typeface="Times New Roman" panose="02020603050405020304" pitchFamily="18" charset="0"/>
              <a:defRPr sz="3600">
                <a:solidFill>
                  <a:srgbClr val="990000"/>
                </a:solidFill>
                <a:latin typeface="Tahoma" panose="020B0604030504040204" pitchFamily="34" charset="0"/>
              </a:defRPr>
            </a:lvl4pPr>
            <a:lvl5pPr algn="ctr" defTabSz="449263" rtl="0" eaLnBrk="0" fontAlgn="base" hangingPunct="0">
              <a:lnSpc>
                <a:spcPct val="93000"/>
              </a:lnSpc>
              <a:spcBef>
                <a:spcPct val="0"/>
              </a:spcBef>
              <a:spcAft>
                <a:spcPct val="0"/>
              </a:spcAft>
              <a:buClr>
                <a:srgbClr val="000099"/>
              </a:buClr>
              <a:buSzPct val="100000"/>
              <a:buFont typeface="Times New Roman" panose="02020603050405020304" pitchFamily="18" charset="0"/>
              <a:defRPr sz="3600">
                <a:solidFill>
                  <a:srgbClr val="990000"/>
                </a:solidFill>
                <a:latin typeface="Tahoma" panose="020B0604030504040204" pitchFamily="34" charset="0"/>
              </a:defRPr>
            </a:lvl5pPr>
            <a:lvl6pPr marL="457200" algn="l" defTabSz="449263" rtl="0" fontAlgn="base">
              <a:lnSpc>
                <a:spcPct val="93000"/>
              </a:lnSpc>
              <a:spcBef>
                <a:spcPct val="0"/>
              </a:spcBef>
              <a:spcAft>
                <a:spcPct val="0"/>
              </a:spcAft>
              <a:buClr>
                <a:srgbClr val="000099"/>
              </a:buClr>
              <a:buSzPct val="100000"/>
              <a:buFont typeface="Times New Roman" panose="02020603050405020304" pitchFamily="18" charset="0"/>
              <a:defRPr sz="4400">
                <a:solidFill>
                  <a:srgbClr val="000099"/>
                </a:solidFill>
                <a:latin typeface="Times New Roman" panose="02020603050405020304" pitchFamily="18" charset="0"/>
              </a:defRPr>
            </a:lvl6pPr>
            <a:lvl7pPr marL="914400" algn="l" defTabSz="449263" rtl="0" fontAlgn="base">
              <a:lnSpc>
                <a:spcPct val="93000"/>
              </a:lnSpc>
              <a:spcBef>
                <a:spcPct val="0"/>
              </a:spcBef>
              <a:spcAft>
                <a:spcPct val="0"/>
              </a:spcAft>
              <a:buClr>
                <a:srgbClr val="000099"/>
              </a:buClr>
              <a:buSzPct val="100000"/>
              <a:buFont typeface="Times New Roman" panose="02020603050405020304" pitchFamily="18" charset="0"/>
              <a:defRPr sz="4400">
                <a:solidFill>
                  <a:srgbClr val="000099"/>
                </a:solidFill>
                <a:latin typeface="Times New Roman" panose="02020603050405020304" pitchFamily="18" charset="0"/>
              </a:defRPr>
            </a:lvl7pPr>
            <a:lvl8pPr marL="1371600" algn="l" defTabSz="449263" rtl="0" fontAlgn="base">
              <a:lnSpc>
                <a:spcPct val="93000"/>
              </a:lnSpc>
              <a:spcBef>
                <a:spcPct val="0"/>
              </a:spcBef>
              <a:spcAft>
                <a:spcPct val="0"/>
              </a:spcAft>
              <a:buClr>
                <a:srgbClr val="000099"/>
              </a:buClr>
              <a:buSzPct val="100000"/>
              <a:buFont typeface="Times New Roman" panose="02020603050405020304" pitchFamily="18" charset="0"/>
              <a:defRPr sz="4400">
                <a:solidFill>
                  <a:srgbClr val="000099"/>
                </a:solidFill>
                <a:latin typeface="Times New Roman" panose="02020603050405020304" pitchFamily="18" charset="0"/>
              </a:defRPr>
            </a:lvl8pPr>
            <a:lvl9pPr marL="1828800" algn="l" defTabSz="449263" rtl="0" fontAlgn="base">
              <a:lnSpc>
                <a:spcPct val="93000"/>
              </a:lnSpc>
              <a:spcBef>
                <a:spcPct val="0"/>
              </a:spcBef>
              <a:spcAft>
                <a:spcPct val="0"/>
              </a:spcAft>
              <a:buClr>
                <a:srgbClr val="000099"/>
              </a:buClr>
              <a:buSzPct val="100000"/>
              <a:buFont typeface="Times New Roman" panose="02020603050405020304" pitchFamily="18" charset="0"/>
              <a:defRPr sz="4400">
                <a:solidFill>
                  <a:srgbClr val="000099"/>
                </a:solidFill>
                <a:latin typeface="Times New Roman" panose="02020603050405020304" pitchFamily="18" charset="0"/>
              </a:defRPr>
            </a:lvl9pPr>
          </a:lstStyle>
          <a:p>
            <a:pPr marL="0" marR="0" lvl="0" indent="0" algn="ctr" defTabSz="449263" rtl="0" eaLnBrk="1" fontAlgn="base" latinLnBrk="0" hangingPunct="1">
              <a:lnSpc>
                <a:spcPct val="93000"/>
              </a:lnSpc>
              <a:spcBef>
                <a:spcPct val="0"/>
              </a:spcBef>
              <a:spcAft>
                <a:spcPct val="0"/>
              </a:spcAft>
              <a:buClr>
                <a:srgbClr val="000099"/>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en-US" sz="2800" b="0" i="0" u="none" strike="noStrike" kern="1200" cap="none" spc="0" normalizeH="0" baseline="0" noProof="0" dirty="0" err="1">
                <a:ln>
                  <a:noFill/>
                </a:ln>
                <a:solidFill>
                  <a:srgbClr val="990000"/>
                </a:solidFill>
                <a:effectLst/>
                <a:uLnTx/>
                <a:uFillTx/>
                <a:latin typeface="Tahoma"/>
                <a:ea typeface="+mj-ea"/>
                <a:cs typeface="+mj-cs"/>
              </a:rPr>
              <a:t>Produit</a:t>
            </a:r>
            <a:r>
              <a:rPr kumimoji="0" lang="en-GB" altLang="en-US" sz="2800" b="0" i="0" u="none" strike="noStrike" kern="1200" cap="none" spc="0" normalizeH="0" baseline="0" noProof="0" dirty="0">
                <a:ln>
                  <a:noFill/>
                </a:ln>
                <a:solidFill>
                  <a:srgbClr val="990000"/>
                </a:solidFill>
                <a:effectLst/>
                <a:uLnTx/>
                <a:uFillTx/>
                <a:latin typeface="Tahoma"/>
                <a:ea typeface="+mj-ea"/>
                <a:cs typeface="+mj-cs"/>
              </a:rPr>
              <a:t> : Cas particulier</a:t>
            </a:r>
          </a:p>
        </p:txBody>
      </p:sp>
      <p:sp>
        <p:nvSpPr>
          <p:cNvPr id="5" name="Rectangle 2">
            <a:extLst>
              <a:ext uri="{FF2B5EF4-FFF2-40B4-BE49-F238E27FC236}">
                <a16:creationId xmlns:a16="http://schemas.microsoft.com/office/drawing/2014/main" id="{193890F9-B666-1327-8447-DBD5342E51E1}"/>
              </a:ext>
            </a:extLst>
          </p:cNvPr>
          <p:cNvSpPr txBox="1">
            <a:spLocks noChangeArrowheads="1"/>
          </p:cNvSpPr>
          <p:nvPr/>
        </p:nvSpPr>
        <p:spPr bwMode="auto">
          <a:xfrm>
            <a:off x="2667155" y="3438438"/>
            <a:ext cx="8405813" cy="25810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341313" indent="-341313" algn="l" defTabSz="449263" rtl="0" eaLnBrk="0" fontAlgn="base" hangingPunct="0">
              <a:lnSpc>
                <a:spcPct val="93000"/>
              </a:lnSpc>
              <a:spcBef>
                <a:spcPts val="800"/>
              </a:spcBef>
              <a:spcAft>
                <a:spcPct val="0"/>
              </a:spcAft>
              <a:buClr>
                <a:srgbClr val="0099CC"/>
              </a:buClr>
              <a:buSzPct val="80000"/>
              <a:buFont typeface="Wingdings" pitchFamily="2" charset="2"/>
              <a:buChar char=""/>
              <a:defRPr sz="3200" kern="1200">
                <a:solidFill>
                  <a:srgbClr val="000000"/>
                </a:solidFill>
                <a:latin typeface="+mn-lt"/>
                <a:ea typeface="+mn-ea"/>
                <a:cs typeface="+mn-cs"/>
              </a:defRPr>
            </a:lvl1pPr>
            <a:lvl2pPr marL="741363" indent="-284163" algn="l" defTabSz="449263" rtl="0" eaLnBrk="0" fontAlgn="base" hangingPunct="0">
              <a:lnSpc>
                <a:spcPct val="93000"/>
              </a:lnSpc>
              <a:spcBef>
                <a:spcPts val="700"/>
              </a:spcBef>
              <a:spcAft>
                <a:spcPct val="0"/>
              </a:spcAft>
              <a:buClr>
                <a:srgbClr val="000000"/>
              </a:buClr>
              <a:buSzPct val="100000"/>
              <a:buFont typeface="Arial" panose="020B0604020202020204" pitchFamily="34" charset="0"/>
              <a:buChar char="–"/>
              <a:defRPr sz="2800" kern="1200">
                <a:solidFill>
                  <a:srgbClr val="000000"/>
                </a:solidFill>
                <a:latin typeface="+mn-lt"/>
                <a:ea typeface="+mn-ea"/>
                <a:cs typeface="+mn-cs"/>
              </a:defRPr>
            </a:lvl2pPr>
            <a:lvl3pPr marL="1143000" indent="-228600" algn="l" defTabSz="449263" rtl="0" eaLnBrk="0" fontAlgn="base" hangingPunct="0">
              <a:lnSpc>
                <a:spcPct val="93000"/>
              </a:lnSpc>
              <a:spcBef>
                <a:spcPts val="600"/>
              </a:spcBef>
              <a:spcAft>
                <a:spcPct val="0"/>
              </a:spcAft>
              <a:buClr>
                <a:srgbClr val="000000"/>
              </a:buClr>
              <a:buSzPct val="100000"/>
              <a:buFont typeface="Arial" panose="020B0604020202020204" pitchFamily="34" charset="0"/>
              <a:buChar char="•"/>
              <a:defRPr sz="2400" kern="1200">
                <a:solidFill>
                  <a:srgbClr val="000000"/>
                </a:solidFill>
                <a:latin typeface="+mn-lt"/>
                <a:ea typeface="+mn-ea"/>
                <a:cs typeface="+mn-cs"/>
              </a:defRPr>
            </a:lvl3pPr>
            <a:lvl4pPr marL="1600200" indent="-228600" algn="l" defTabSz="449263" rtl="0" eaLnBrk="0" fontAlgn="base" hangingPunct="0">
              <a:lnSpc>
                <a:spcPct val="93000"/>
              </a:lnSpc>
              <a:spcBef>
                <a:spcPts val="500"/>
              </a:spcBef>
              <a:spcAft>
                <a:spcPct val="0"/>
              </a:spcAft>
              <a:buClr>
                <a:srgbClr val="000000"/>
              </a:buClr>
              <a:buSzPct val="100000"/>
              <a:buFont typeface="Arial" panose="020B0604020202020204" pitchFamily="34" charset="0"/>
              <a:buChar char="–"/>
              <a:defRPr sz="2000" kern="1200">
                <a:solidFill>
                  <a:srgbClr val="000000"/>
                </a:solidFill>
                <a:latin typeface="+mn-lt"/>
                <a:ea typeface="+mn-ea"/>
                <a:cs typeface="+mn-cs"/>
              </a:defRPr>
            </a:lvl4pPr>
            <a:lvl5pPr marL="2057400" indent="-228600" algn="l" defTabSz="449263" rtl="0" eaLnBrk="0" fontAlgn="base" hangingPunct="0">
              <a:lnSpc>
                <a:spcPct val="93000"/>
              </a:lnSpc>
              <a:spcBef>
                <a:spcPts val="500"/>
              </a:spcBef>
              <a:spcAft>
                <a:spcPct val="0"/>
              </a:spcAft>
              <a:buClr>
                <a:srgbClr val="000000"/>
              </a:buClr>
              <a:buSzPct val="100000"/>
              <a:buFont typeface="Arial" panose="020B0604020202020204" pitchFamily="34" charset="0"/>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1313" marR="0" lvl="0" indent="-341313" algn="l" defTabSz="449263" rtl="0" eaLnBrk="1" fontAlgn="base" latinLnBrk="0" hangingPunct="1">
              <a:lnSpc>
                <a:spcPct val="93000"/>
              </a:lnSpc>
              <a:spcBef>
                <a:spcPts val="800"/>
              </a:spcBef>
              <a:spcAft>
                <a:spcPct val="0"/>
              </a:spcAft>
              <a:buClr>
                <a:srgbClr val="0099CC"/>
              </a:buClr>
              <a:buSzPct val="8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Que se passe-t-il </a:t>
            </a:r>
            <a:r>
              <a:rPr kumimoji="0" lang="en-GB" altLang="en-US" sz="1800" b="0" i="0" u="none" strike="noStrike" kern="1200" cap="none" spc="0" normalizeH="0" baseline="0" noProof="0" dirty="0" err="1">
                <a:ln>
                  <a:noFill/>
                </a:ln>
                <a:solidFill>
                  <a:srgbClr val="000000"/>
                </a:solidFill>
                <a:effectLst/>
                <a:uLnTx/>
                <a:uFillTx/>
                <a:latin typeface="Arial"/>
                <a:ea typeface="+mn-ea"/>
                <a:cs typeface="+mn-cs"/>
              </a:rPr>
              <a:t>si</a:t>
            </a: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 les deux tables </a:t>
            </a:r>
            <a:r>
              <a:rPr kumimoji="0" lang="en-GB" altLang="en-US" sz="1800" b="0" i="0" u="none" strike="noStrike" kern="1200" cap="none" spc="0" normalizeH="0" baseline="0" noProof="0" dirty="0" err="1">
                <a:ln>
                  <a:noFill/>
                </a:ln>
                <a:solidFill>
                  <a:srgbClr val="000000"/>
                </a:solidFill>
                <a:effectLst/>
                <a:uLnTx/>
                <a:uFillTx/>
                <a:latin typeface="Arial"/>
                <a:ea typeface="+mn-ea"/>
                <a:cs typeface="+mn-cs"/>
              </a:rPr>
              <a:t>ont</a:t>
            </a: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 des champs </a:t>
            </a:r>
            <a:r>
              <a:rPr kumimoji="0" lang="en-GB" altLang="en-US" sz="1800" b="0" i="0" u="none" strike="noStrike" kern="1200" cap="none" spc="0" normalizeH="0" baseline="0" noProof="0" dirty="0" err="1">
                <a:ln>
                  <a:noFill/>
                </a:ln>
                <a:solidFill>
                  <a:srgbClr val="000000"/>
                </a:solidFill>
                <a:effectLst/>
                <a:uLnTx/>
                <a:uFillTx/>
                <a:latin typeface="Arial"/>
                <a:ea typeface="+mn-ea"/>
                <a:cs typeface="+mn-cs"/>
              </a:rPr>
              <a:t>en</a:t>
            </a: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 </a:t>
            </a:r>
            <a:r>
              <a:rPr kumimoji="0" lang="en-GB" altLang="en-US" sz="1800" b="0" i="0" u="none" strike="noStrike" kern="1200" cap="none" spc="0" normalizeH="0" baseline="0" noProof="0" dirty="0" err="1">
                <a:ln>
                  <a:noFill/>
                </a:ln>
                <a:solidFill>
                  <a:srgbClr val="000000"/>
                </a:solidFill>
                <a:effectLst/>
                <a:uLnTx/>
                <a:uFillTx/>
                <a:latin typeface="Arial"/>
                <a:ea typeface="+mn-ea"/>
                <a:cs typeface="+mn-cs"/>
              </a:rPr>
              <a:t>commun</a:t>
            </a: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 ?</a:t>
            </a:r>
          </a:p>
          <a:p>
            <a:pPr marL="741363" marR="0" lvl="1" indent="-284163" algn="l" defTabSz="449263" rtl="0" eaLnBrk="1" fontAlgn="base" latinLnBrk="0" hangingPunct="1">
              <a:lnSpc>
                <a:spcPct val="93000"/>
              </a:lnSpc>
              <a:spcBef>
                <a:spcPts val="700"/>
              </a:spcBef>
              <a:spcAft>
                <a:spcPct val="0"/>
              </a:spcAft>
              <a:buClr>
                <a:srgbClr val="000000"/>
              </a:buClr>
              <a:buSzPct val="10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Ex: R(A, B) et S(B, C) </a:t>
            </a:r>
          </a:p>
          <a:p>
            <a:pPr marL="741363" marR="0" lvl="1" indent="-284163" algn="l" defTabSz="449263" rtl="0" eaLnBrk="1" fontAlgn="base" latinLnBrk="0" hangingPunct="1">
              <a:lnSpc>
                <a:spcPct val="93000"/>
              </a:lnSpc>
              <a:spcBef>
                <a:spcPts val="700"/>
              </a:spcBef>
              <a:spcAft>
                <a:spcPct val="0"/>
              </a:spcAft>
              <a:buClr>
                <a:srgbClr val="000000"/>
              </a:buClr>
              <a:buSzPct val="10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R * S  </a:t>
            </a:r>
            <a:r>
              <a:rPr kumimoji="0" lang="en-GB" altLang="en-US" sz="1800" b="0" i="0" u="none" strike="noStrike" kern="1200" cap="none" spc="0" normalizeH="0" baseline="0" noProof="0" dirty="0" err="1">
                <a:ln>
                  <a:noFill/>
                </a:ln>
                <a:solidFill>
                  <a:srgbClr val="000000"/>
                </a:solidFill>
                <a:effectLst/>
                <a:uLnTx/>
                <a:uFillTx/>
                <a:latin typeface="Arial"/>
                <a:ea typeface="+mn-ea"/>
                <a:cs typeface="+mn-cs"/>
              </a:rPr>
              <a:t>donne</a:t>
            </a: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 </a:t>
            </a:r>
            <a:r>
              <a:rPr kumimoji="0" lang="en-GB" altLang="en-US" sz="1800" b="0" i="0" u="none" strike="noStrike" kern="1200" cap="none" spc="0" normalizeH="0" baseline="0" noProof="0" dirty="0" err="1">
                <a:ln>
                  <a:noFill/>
                </a:ln>
                <a:solidFill>
                  <a:srgbClr val="000000"/>
                </a:solidFill>
                <a:effectLst/>
                <a:uLnTx/>
                <a:uFillTx/>
                <a:latin typeface="Arial"/>
                <a:ea typeface="+mn-ea"/>
                <a:cs typeface="+mn-cs"/>
              </a:rPr>
              <a:t>une</a:t>
            </a: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 Table qui a 4 champs :</a:t>
            </a:r>
          </a:p>
          <a:p>
            <a:pPr marL="1143000" marR="0" lvl="2" indent="-228600" algn="l" defTabSz="449263" rtl="0" eaLnBrk="1" fontAlgn="base" latinLnBrk="0" hangingPunct="1">
              <a:lnSpc>
                <a:spcPct val="93000"/>
              </a:lnSpc>
              <a:spcBef>
                <a:spcPts val="600"/>
              </a:spcBef>
              <a:spcAft>
                <a:spcPct val="0"/>
              </a:spcAft>
              <a:buClr>
                <a:srgbClr val="000000"/>
              </a:buClr>
              <a:buSzPct val="10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A, </a:t>
            </a:r>
            <a:r>
              <a:rPr kumimoji="0" lang="en-GB" altLang="en-US" sz="1800" b="0" i="0" u="none" strike="noStrike" kern="1200" cap="none" spc="0" normalizeH="0" baseline="0" noProof="0" dirty="0">
                <a:ln>
                  <a:noFill/>
                </a:ln>
                <a:solidFill>
                  <a:srgbClr val="006B6B"/>
                </a:solidFill>
                <a:effectLst/>
                <a:uLnTx/>
                <a:uFillTx/>
                <a:latin typeface="Arial"/>
                <a:ea typeface="+mn-ea"/>
                <a:cs typeface="+mn-cs"/>
              </a:rPr>
              <a:t>R.B, S.B</a:t>
            </a: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 C</a:t>
            </a:r>
          </a:p>
          <a:p>
            <a:pPr marL="741363" marR="0" lvl="1" indent="-284163" algn="l" defTabSz="449263" rtl="0" eaLnBrk="1" fontAlgn="base" latinLnBrk="0" hangingPunct="1">
              <a:lnSpc>
                <a:spcPct val="93000"/>
              </a:lnSpc>
              <a:spcBef>
                <a:spcPts val="700"/>
              </a:spcBef>
              <a:spcAft>
                <a:spcPct val="0"/>
              </a:spcAft>
              <a:buClr>
                <a:srgbClr val="000000"/>
              </a:buClr>
              <a:buSzPct val="10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1800" b="0" i="0" u="none" strike="noStrike" kern="1200" cap="none" spc="0" normalizeH="0" baseline="0" noProof="0" dirty="0">
                <a:ln>
                  <a:noFill/>
                </a:ln>
                <a:solidFill>
                  <a:srgbClr val="808019"/>
                </a:solidFill>
                <a:effectLst/>
                <a:uLnTx/>
                <a:uFillTx/>
                <a:latin typeface="Arial"/>
                <a:ea typeface="+mn-ea"/>
                <a:cs typeface="+mn-cs"/>
              </a:rPr>
              <a:t>Les champs </a:t>
            </a:r>
            <a:r>
              <a:rPr kumimoji="0" lang="en-GB" altLang="en-US" sz="1800" b="0" i="0" u="none" strike="noStrike" kern="1200" cap="none" spc="0" normalizeH="0" baseline="0" noProof="0" dirty="0" err="1">
                <a:ln>
                  <a:noFill/>
                </a:ln>
                <a:solidFill>
                  <a:srgbClr val="808019"/>
                </a:solidFill>
                <a:effectLst/>
                <a:uLnTx/>
                <a:uFillTx/>
                <a:latin typeface="Arial"/>
                <a:ea typeface="+mn-ea"/>
                <a:cs typeface="+mn-cs"/>
              </a:rPr>
              <a:t>communs</a:t>
            </a:r>
            <a:r>
              <a:rPr kumimoji="0" lang="en-GB" altLang="en-US" sz="1800" b="0" i="0" u="none" strike="noStrike" kern="1200" cap="none" spc="0" normalizeH="0" baseline="0" noProof="0" dirty="0">
                <a:ln>
                  <a:noFill/>
                </a:ln>
                <a:solidFill>
                  <a:srgbClr val="808019"/>
                </a:solidFill>
                <a:effectLst/>
                <a:uLnTx/>
                <a:uFillTx/>
                <a:latin typeface="Arial"/>
                <a:ea typeface="+mn-ea"/>
                <a:cs typeface="+mn-cs"/>
              </a:rPr>
              <a:t> </a:t>
            </a:r>
            <a:r>
              <a:rPr kumimoji="0" lang="en-GB" altLang="en-US" sz="1800" b="0" i="0" u="none" strike="noStrike" kern="1200" cap="none" spc="0" normalizeH="0" baseline="0" noProof="0" dirty="0" err="1">
                <a:ln>
                  <a:noFill/>
                </a:ln>
                <a:solidFill>
                  <a:srgbClr val="808019"/>
                </a:solidFill>
                <a:effectLst/>
                <a:uLnTx/>
                <a:uFillTx/>
                <a:latin typeface="Arial"/>
                <a:ea typeface="+mn-ea"/>
                <a:cs typeface="+mn-cs"/>
              </a:rPr>
              <a:t>sont</a:t>
            </a:r>
            <a:r>
              <a:rPr kumimoji="0" lang="en-GB" altLang="en-US" sz="1800" b="0" i="0" u="none" strike="noStrike" kern="1200" cap="none" spc="0" normalizeH="0" baseline="0" noProof="0" dirty="0">
                <a:ln>
                  <a:noFill/>
                </a:ln>
                <a:solidFill>
                  <a:srgbClr val="808019"/>
                </a:solidFill>
                <a:effectLst/>
                <a:uLnTx/>
                <a:uFillTx/>
                <a:latin typeface="Arial"/>
                <a:ea typeface="+mn-ea"/>
                <a:cs typeface="+mn-cs"/>
              </a:rPr>
              <a:t> </a:t>
            </a:r>
            <a:r>
              <a:rPr kumimoji="0" lang="en-GB" altLang="en-US" sz="1800" b="0" i="0" u="none" strike="noStrike" kern="1200" cap="none" spc="0" normalizeH="0" baseline="0" noProof="0" dirty="0" err="1">
                <a:ln>
                  <a:noFill/>
                </a:ln>
                <a:solidFill>
                  <a:srgbClr val="808019"/>
                </a:solidFill>
                <a:effectLst/>
                <a:uLnTx/>
                <a:uFillTx/>
                <a:latin typeface="Arial"/>
                <a:ea typeface="+mn-ea"/>
                <a:cs typeface="+mn-cs"/>
              </a:rPr>
              <a:t>précédés</a:t>
            </a:r>
            <a:r>
              <a:rPr kumimoji="0" lang="en-GB" altLang="en-US" sz="1800" b="0" i="0" u="none" strike="noStrike" kern="1200" cap="none" spc="0" normalizeH="0" baseline="0" noProof="0" dirty="0">
                <a:ln>
                  <a:noFill/>
                </a:ln>
                <a:solidFill>
                  <a:srgbClr val="808019"/>
                </a:solidFill>
                <a:effectLst/>
                <a:uLnTx/>
                <a:uFillTx/>
                <a:latin typeface="Arial"/>
                <a:ea typeface="+mn-ea"/>
                <a:cs typeface="+mn-cs"/>
              </a:rPr>
              <a:t> du nom de la table </a:t>
            </a:r>
            <a:r>
              <a:rPr kumimoji="0" lang="en-GB" altLang="en-US" sz="1800" b="0" i="0" u="none" strike="noStrike" kern="1200" cap="none" spc="0" normalizeH="0" baseline="0" noProof="0" dirty="0" err="1">
                <a:ln>
                  <a:noFill/>
                </a:ln>
                <a:solidFill>
                  <a:srgbClr val="808019"/>
                </a:solidFill>
                <a:effectLst/>
                <a:uLnTx/>
                <a:uFillTx/>
                <a:latin typeface="Arial"/>
                <a:ea typeface="+mn-ea"/>
                <a:cs typeface="+mn-cs"/>
              </a:rPr>
              <a:t>d'où</a:t>
            </a:r>
            <a:r>
              <a:rPr kumimoji="0" lang="en-GB" altLang="en-US" sz="1800" b="0" i="0" u="none" strike="noStrike" kern="1200" cap="none" spc="0" normalizeH="0" baseline="0" noProof="0" dirty="0">
                <a:ln>
                  <a:noFill/>
                </a:ln>
                <a:solidFill>
                  <a:srgbClr val="808019"/>
                </a:solidFill>
                <a:effectLst/>
                <a:uLnTx/>
                <a:uFillTx/>
                <a:latin typeface="Arial"/>
                <a:ea typeface="+mn-ea"/>
                <a:cs typeface="+mn-cs"/>
              </a:rPr>
              <a:t> </a:t>
            </a:r>
            <a:r>
              <a:rPr kumimoji="0" lang="en-GB" altLang="en-US" sz="1800" b="0" i="0" u="none" strike="noStrike" kern="1200" cap="none" spc="0" normalizeH="0" baseline="0" noProof="0" dirty="0" err="1">
                <a:ln>
                  <a:noFill/>
                </a:ln>
                <a:solidFill>
                  <a:srgbClr val="808019"/>
                </a:solidFill>
                <a:effectLst/>
                <a:uLnTx/>
                <a:uFillTx/>
                <a:latin typeface="Arial"/>
                <a:ea typeface="+mn-ea"/>
                <a:cs typeface="+mn-cs"/>
              </a:rPr>
              <a:t>ils</a:t>
            </a:r>
            <a:r>
              <a:rPr kumimoji="0" lang="en-GB" altLang="en-US" sz="1800" b="0" i="0" u="none" strike="noStrike" kern="1200" cap="none" spc="0" normalizeH="0" baseline="0" noProof="0" dirty="0">
                <a:ln>
                  <a:noFill/>
                </a:ln>
                <a:solidFill>
                  <a:srgbClr val="808019"/>
                </a:solidFill>
                <a:effectLst/>
                <a:uLnTx/>
                <a:uFillTx/>
                <a:latin typeface="Arial"/>
                <a:ea typeface="+mn-ea"/>
                <a:cs typeface="+mn-cs"/>
              </a:rPr>
              <a:t> </a:t>
            </a:r>
            <a:r>
              <a:rPr kumimoji="0" lang="en-GB" altLang="en-US" sz="1800" b="0" i="0" u="none" strike="noStrike" kern="1200" cap="none" spc="0" normalizeH="0" baseline="0" noProof="0" dirty="0" err="1">
                <a:ln>
                  <a:noFill/>
                </a:ln>
                <a:solidFill>
                  <a:srgbClr val="808019"/>
                </a:solidFill>
                <a:effectLst/>
                <a:uLnTx/>
                <a:uFillTx/>
                <a:latin typeface="Arial"/>
                <a:ea typeface="+mn-ea"/>
                <a:cs typeface="+mn-cs"/>
              </a:rPr>
              <a:t>proviennent</a:t>
            </a:r>
            <a:endParaRPr kumimoji="0" lang="en-GB" altLang="en-US" sz="1800" b="0" i="0" u="none" strike="noStrike" kern="1200" cap="none" spc="0" normalizeH="0" baseline="0" noProof="0" dirty="0">
              <a:ln>
                <a:noFill/>
              </a:ln>
              <a:solidFill>
                <a:srgbClr val="808019"/>
              </a:solidFill>
              <a:effectLst/>
              <a:uLnTx/>
              <a:uFillTx/>
              <a:latin typeface="Arial"/>
              <a:ea typeface="+mn-ea"/>
              <a:cs typeface="+mn-cs"/>
            </a:endParaRPr>
          </a:p>
        </p:txBody>
      </p:sp>
      <p:sp>
        <p:nvSpPr>
          <p:cNvPr id="7" name="Espace réservé du numéro de diapositive 6">
            <a:extLst>
              <a:ext uri="{FF2B5EF4-FFF2-40B4-BE49-F238E27FC236}">
                <a16:creationId xmlns:a16="http://schemas.microsoft.com/office/drawing/2014/main" id="{628C0A1C-F33D-8B96-BA28-7E575B9568BF}"/>
              </a:ext>
            </a:extLst>
          </p:cNvPr>
          <p:cNvSpPr>
            <a:spLocks noGrp="1"/>
          </p:cNvSpPr>
          <p:nvPr>
            <p:ph type="sldNum" sz="quarter" idx="12"/>
          </p:nvPr>
        </p:nvSpPr>
        <p:spPr>
          <a:xfrm>
            <a:off x="4278086" y="6396614"/>
            <a:ext cx="2743200" cy="365125"/>
          </a:xfrm>
        </p:spPr>
        <p:txBody>
          <a:bodyPr/>
          <a:lstStyle/>
          <a:p>
            <a:fld id="{14385F30-F5BB-45A0-A756-346F67DA10C3}" type="slidenum">
              <a:rPr lang="en-US" smtClean="0"/>
              <a:t>71</a:t>
            </a:fld>
            <a:endParaRPr lang="en-US" dirty="0"/>
          </a:p>
        </p:txBody>
      </p:sp>
    </p:spTree>
    <p:extLst>
      <p:ext uri="{BB962C8B-B14F-4D97-AF65-F5344CB8AC3E}">
        <p14:creationId xmlns:p14="http://schemas.microsoft.com/office/powerpoint/2010/main" val="23311738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 </a:t>
            </a:r>
            <a:r>
              <a:rPr lang="fr-FR" altLang="fr-FR" sz="2000" b="1" dirty="0">
                <a:solidFill>
                  <a:srgbClr val="009900"/>
                </a:solidFill>
              </a:rPr>
              <a:t>L’algèbre relationnel</a:t>
            </a:r>
          </a:p>
          <a:p>
            <a:pPr algn="l"/>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9E34B41E-7711-0313-0435-D1DF4C6C12BF}"/>
              </a:ext>
            </a:extLst>
          </p:cNvPr>
          <p:cNvSpPr txBox="1">
            <a:spLocks noChangeArrowheads="1"/>
          </p:cNvSpPr>
          <p:nvPr/>
        </p:nvSpPr>
        <p:spPr>
          <a:xfrm>
            <a:off x="363418" y="1265510"/>
            <a:ext cx="8280400" cy="4608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dirty="0">
                <a:solidFill>
                  <a:srgbClr val="3333CC"/>
                </a:solidFill>
              </a:rPr>
              <a:t>7- Jointure</a:t>
            </a: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p:txBody>
      </p:sp>
      <p:sp>
        <p:nvSpPr>
          <p:cNvPr id="4" name="Rectangle 3">
            <a:extLst>
              <a:ext uri="{FF2B5EF4-FFF2-40B4-BE49-F238E27FC236}">
                <a16:creationId xmlns:a16="http://schemas.microsoft.com/office/drawing/2014/main" id="{33260A90-F39F-1F86-D393-31AC8F2B0C5B}"/>
              </a:ext>
            </a:extLst>
          </p:cNvPr>
          <p:cNvSpPr>
            <a:spLocks noChangeArrowheads="1"/>
          </p:cNvSpPr>
          <p:nvPr/>
        </p:nvSpPr>
        <p:spPr bwMode="auto">
          <a:xfrm>
            <a:off x="439618" y="1690141"/>
            <a:ext cx="9144000" cy="1756508"/>
          </a:xfrm>
          <a:prstGeom prst="rect">
            <a:avLst/>
          </a:prstGeom>
          <a:blipFill dpi="0" rotWithShape="0">
            <a:blip r:embed="rId4"/>
            <a:srcRect/>
            <a:tile tx="0" ty="0" sx="100000" sy="100000" flip="none" algn="tl"/>
          </a:blipFill>
          <a:ln w="9360">
            <a:solidFill>
              <a:srgbClr val="E1E1B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449263">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algn="ctr" eaLnBrk="1" hangingPunct="1">
              <a:lnSpc>
                <a:spcPct val="100000"/>
              </a:lnSpc>
            </a:pPr>
            <a:r>
              <a:rPr lang="en-GB" altLang="en-US" sz="1800" b="1" dirty="0">
                <a:solidFill>
                  <a:srgbClr val="000000"/>
                </a:solidFill>
                <a:cs typeface="Times New Roman" panose="02020603050405020304" pitchFamily="18" charset="0"/>
              </a:rPr>
              <a:t>R = JOINTURE (R1; R2) </a:t>
            </a:r>
          </a:p>
          <a:p>
            <a:pPr algn="ctr" eaLnBrk="1" hangingPunct="1">
              <a:lnSpc>
                <a:spcPct val="100000"/>
              </a:lnSpc>
            </a:pPr>
            <a:endParaRPr lang="en-GB" altLang="en-US" sz="1800" b="1" dirty="0">
              <a:solidFill>
                <a:srgbClr val="000000"/>
              </a:solidFill>
              <a:cs typeface="Times New Roman" panose="02020603050405020304" pitchFamily="18" charset="0"/>
            </a:endParaRPr>
          </a:p>
          <a:p>
            <a:pPr algn="ctr" eaLnBrk="1" hangingPunct="1">
              <a:lnSpc>
                <a:spcPct val="100000"/>
              </a:lnSpc>
            </a:pPr>
            <a:r>
              <a:rPr lang="en-GB" altLang="en-US" sz="1800" b="1" dirty="0">
                <a:solidFill>
                  <a:srgbClr val="000000"/>
                </a:solidFill>
                <a:cs typeface="Times New Roman" panose="02020603050405020304" pitchFamily="18" charset="0"/>
              </a:rPr>
              <a:t> </a:t>
            </a:r>
            <a:r>
              <a:rPr lang="en-GB" altLang="en-US" sz="1800" b="1" dirty="0">
                <a:solidFill>
                  <a:srgbClr val="FF0000"/>
                </a:solidFill>
                <a:cs typeface="Times New Roman" panose="02020603050405020304" pitchFamily="18" charset="0"/>
              </a:rPr>
              <a:t>R </a:t>
            </a:r>
            <a:r>
              <a:rPr lang="en-GB" altLang="en-US" sz="1800" b="1" dirty="0" err="1">
                <a:solidFill>
                  <a:srgbClr val="FF0000"/>
                </a:solidFill>
                <a:cs typeface="Times New Roman" panose="02020603050405020304" pitchFamily="18" charset="0"/>
              </a:rPr>
              <a:t>contient</a:t>
            </a:r>
            <a:r>
              <a:rPr lang="en-GB" altLang="en-US" sz="1800" b="1" dirty="0">
                <a:solidFill>
                  <a:srgbClr val="FF0000"/>
                </a:solidFill>
                <a:cs typeface="Times New Roman" panose="02020603050405020304" pitchFamily="18" charset="0"/>
              </a:rPr>
              <a:t> les </a:t>
            </a:r>
            <a:r>
              <a:rPr lang="en-GB" altLang="en-US" sz="1800" b="1" dirty="0" err="1">
                <a:solidFill>
                  <a:srgbClr val="FF0000"/>
                </a:solidFill>
                <a:cs typeface="Times New Roman" panose="02020603050405020304" pitchFamily="18" charset="0"/>
              </a:rPr>
              <a:t>combinaisons</a:t>
            </a:r>
            <a:r>
              <a:rPr lang="en-GB" altLang="en-US" sz="1800" b="1" dirty="0">
                <a:solidFill>
                  <a:srgbClr val="FF0000"/>
                </a:solidFill>
                <a:cs typeface="Times New Roman" panose="02020603050405020304" pitchFamily="18" charset="0"/>
              </a:rPr>
              <a:t> des </a:t>
            </a:r>
            <a:r>
              <a:rPr lang="en-GB" altLang="en-US" sz="1800" b="1" dirty="0" err="1">
                <a:solidFill>
                  <a:srgbClr val="FF0000"/>
                </a:solidFill>
                <a:cs typeface="Times New Roman" panose="02020603050405020304" pitchFamily="18" charset="0"/>
              </a:rPr>
              <a:t>lignes</a:t>
            </a:r>
            <a:r>
              <a:rPr lang="en-GB" altLang="en-US" sz="1800" b="1" dirty="0">
                <a:solidFill>
                  <a:srgbClr val="FF0000"/>
                </a:solidFill>
                <a:cs typeface="Times New Roman" panose="02020603050405020304" pitchFamily="18" charset="0"/>
              </a:rPr>
              <a:t> de R1 avec les </a:t>
            </a:r>
            <a:r>
              <a:rPr lang="en-GB" altLang="en-US" sz="1800" b="1" dirty="0" err="1">
                <a:solidFill>
                  <a:srgbClr val="FF0000"/>
                </a:solidFill>
                <a:cs typeface="Times New Roman" panose="02020603050405020304" pitchFamily="18" charset="0"/>
              </a:rPr>
              <a:t>lignes</a:t>
            </a:r>
            <a:r>
              <a:rPr lang="en-GB" altLang="en-US" sz="1800" b="1" dirty="0">
                <a:solidFill>
                  <a:srgbClr val="FF0000"/>
                </a:solidFill>
                <a:cs typeface="Times New Roman" panose="02020603050405020304" pitchFamily="18" charset="0"/>
              </a:rPr>
              <a:t> de R2 qui </a:t>
            </a:r>
            <a:r>
              <a:rPr lang="en-GB" altLang="en-US" sz="1800" b="1" dirty="0" err="1">
                <a:solidFill>
                  <a:srgbClr val="FF0000"/>
                </a:solidFill>
                <a:cs typeface="Times New Roman" panose="02020603050405020304" pitchFamily="18" charset="0"/>
              </a:rPr>
              <a:t>ont</a:t>
            </a:r>
            <a:r>
              <a:rPr lang="en-GB" altLang="en-US" sz="1800" b="1" dirty="0">
                <a:solidFill>
                  <a:srgbClr val="FF0000"/>
                </a:solidFill>
                <a:cs typeface="Times New Roman" panose="02020603050405020304" pitchFamily="18" charset="0"/>
              </a:rPr>
              <a:t> la </a:t>
            </a:r>
            <a:r>
              <a:rPr lang="en-GB" altLang="en-US" sz="1800" b="1" dirty="0" err="1">
                <a:solidFill>
                  <a:srgbClr val="FF0000"/>
                </a:solidFill>
                <a:cs typeface="Times New Roman" panose="02020603050405020304" pitchFamily="18" charset="0"/>
              </a:rPr>
              <a:t>même</a:t>
            </a:r>
            <a:r>
              <a:rPr lang="en-GB" altLang="en-US" sz="1800" b="1" dirty="0">
                <a:solidFill>
                  <a:srgbClr val="FF0000"/>
                </a:solidFill>
                <a:cs typeface="Times New Roman" panose="02020603050405020304" pitchFamily="18" charset="0"/>
              </a:rPr>
              <a:t> </a:t>
            </a:r>
            <a:r>
              <a:rPr lang="en-GB" altLang="en-US" sz="1800" b="1" dirty="0" err="1">
                <a:solidFill>
                  <a:srgbClr val="FF0000"/>
                </a:solidFill>
                <a:cs typeface="Times New Roman" panose="02020603050405020304" pitchFamily="18" charset="0"/>
              </a:rPr>
              <a:t>valeur</a:t>
            </a:r>
            <a:r>
              <a:rPr lang="en-GB" altLang="en-US" sz="1800" b="1" dirty="0">
                <a:solidFill>
                  <a:srgbClr val="FF0000"/>
                </a:solidFill>
                <a:cs typeface="Times New Roman" panose="02020603050405020304" pitchFamily="18" charset="0"/>
              </a:rPr>
              <a:t> sur les champs </a:t>
            </a:r>
            <a:r>
              <a:rPr lang="en-GB" altLang="en-US" sz="1800" b="1" dirty="0" err="1">
                <a:solidFill>
                  <a:srgbClr val="FF0000"/>
                </a:solidFill>
                <a:cs typeface="Times New Roman" panose="02020603050405020304" pitchFamily="18" charset="0"/>
              </a:rPr>
              <a:t>communs</a:t>
            </a:r>
            <a:endParaRPr lang="en-GB" altLang="en-US" sz="1800" b="1" dirty="0">
              <a:solidFill>
                <a:srgbClr val="FF0000"/>
              </a:solidFill>
              <a:cs typeface="Times New Roman" panose="02020603050405020304" pitchFamily="18" charset="0"/>
            </a:endParaRPr>
          </a:p>
          <a:p>
            <a:pPr algn="ctr">
              <a:lnSpc>
                <a:spcPct val="100000"/>
              </a:lnSpc>
            </a:pPr>
            <a:r>
              <a:rPr lang="en-GB" altLang="en-US" sz="1800" b="1" dirty="0">
                <a:solidFill>
                  <a:srgbClr val="000000"/>
                </a:solidFill>
                <a:cs typeface="Times New Roman" panose="02020603050405020304" pitchFamily="18" charset="0"/>
              </a:rPr>
              <a:t> </a:t>
            </a:r>
          </a:p>
          <a:p>
            <a:pPr algn="ctr">
              <a:lnSpc>
                <a:spcPct val="100000"/>
              </a:lnSpc>
            </a:pPr>
            <a:r>
              <a:rPr lang="en-GB" altLang="en-US" sz="1800" b="1" dirty="0">
                <a:solidFill>
                  <a:srgbClr val="000000"/>
                </a:solidFill>
                <a:cs typeface="Times New Roman" panose="02020603050405020304" pitchFamily="18" charset="0"/>
              </a:rPr>
              <a:t>R =R1</a:t>
            </a:r>
            <a:r>
              <a:rPr lang="en-GB" altLang="en-US" sz="1800" b="1" dirty="0">
                <a:solidFill>
                  <a:srgbClr val="000000"/>
                </a:solidFill>
                <a:ea typeface="Arial Unicode MS" panose="020B0604020202020204" pitchFamily="34" charset="-128"/>
                <a:cs typeface="Arial Unicode MS" panose="020B0604020202020204" pitchFamily="34" charset="-128"/>
              </a:rPr>
              <a:t>  </a:t>
            </a:r>
            <a:r>
              <a:rPr lang="en-GB" altLang="en-US" sz="1800" b="1" dirty="0">
                <a:solidFill>
                  <a:srgbClr val="000000"/>
                </a:solidFill>
                <a:cs typeface="Times New Roman" panose="02020603050405020304" pitchFamily="18" charset="0"/>
              </a:rPr>
              <a:t>      R2 </a:t>
            </a:r>
          </a:p>
        </p:txBody>
      </p:sp>
      <p:sp>
        <p:nvSpPr>
          <p:cNvPr id="5" name="Oval 3">
            <a:extLst>
              <a:ext uri="{FF2B5EF4-FFF2-40B4-BE49-F238E27FC236}">
                <a16:creationId xmlns:a16="http://schemas.microsoft.com/office/drawing/2014/main" id="{1C8798A7-9D11-E81A-336A-B25FFC19CFC9}"/>
              </a:ext>
            </a:extLst>
          </p:cNvPr>
          <p:cNvSpPr>
            <a:spLocks noChangeArrowheads="1"/>
          </p:cNvSpPr>
          <p:nvPr/>
        </p:nvSpPr>
        <p:spPr bwMode="auto">
          <a:xfrm>
            <a:off x="6307018" y="6258112"/>
            <a:ext cx="2817813" cy="512762"/>
          </a:xfrm>
          <a:prstGeom prst="ellipse">
            <a:avLst/>
          </a:prstGeom>
          <a:solidFill>
            <a:srgbClr val="FFFFFF"/>
          </a:solidFill>
          <a:ln w="38160">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6" name="Rectangle 5">
            <a:extLst>
              <a:ext uri="{FF2B5EF4-FFF2-40B4-BE49-F238E27FC236}">
                <a16:creationId xmlns:a16="http://schemas.microsoft.com/office/drawing/2014/main" id="{1E14EE29-732F-62DA-6674-6CCC2083EB94}"/>
              </a:ext>
            </a:extLst>
          </p:cNvPr>
          <p:cNvSpPr>
            <a:spLocks noChangeArrowheads="1"/>
          </p:cNvSpPr>
          <p:nvPr/>
        </p:nvSpPr>
        <p:spPr bwMode="auto">
          <a:xfrm>
            <a:off x="6307018" y="6154924"/>
            <a:ext cx="2817813" cy="3587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7" name="Oval 5">
            <a:extLst>
              <a:ext uri="{FF2B5EF4-FFF2-40B4-BE49-F238E27FC236}">
                <a16:creationId xmlns:a16="http://schemas.microsoft.com/office/drawing/2014/main" id="{CE321CA9-50E8-B770-E4E1-56783A11F3A7}"/>
              </a:ext>
            </a:extLst>
          </p:cNvPr>
          <p:cNvSpPr>
            <a:spLocks noChangeArrowheads="1"/>
          </p:cNvSpPr>
          <p:nvPr/>
        </p:nvSpPr>
        <p:spPr bwMode="auto">
          <a:xfrm>
            <a:off x="6307018" y="4256274"/>
            <a:ext cx="2817813" cy="257175"/>
          </a:xfrm>
          <a:prstGeom prst="ellipse">
            <a:avLst/>
          </a:prstGeom>
          <a:solidFill>
            <a:srgbClr val="FFFFFF"/>
          </a:solidFill>
          <a:ln w="38160">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 name="Line 6">
            <a:extLst>
              <a:ext uri="{FF2B5EF4-FFF2-40B4-BE49-F238E27FC236}">
                <a16:creationId xmlns:a16="http://schemas.microsoft.com/office/drawing/2014/main" id="{61F16E78-2FF6-3429-3DDD-85AE28CCC445}"/>
              </a:ext>
            </a:extLst>
          </p:cNvPr>
          <p:cNvSpPr>
            <a:spLocks noChangeShapeType="1"/>
          </p:cNvSpPr>
          <p:nvPr/>
        </p:nvSpPr>
        <p:spPr bwMode="auto">
          <a:xfrm>
            <a:off x="6307018" y="4410262"/>
            <a:ext cx="1588" cy="2103437"/>
          </a:xfrm>
          <a:prstGeom prst="line">
            <a:avLst/>
          </a:prstGeom>
          <a:noFill/>
          <a:ln w="38160">
            <a:solidFill>
              <a:srgbClr val="CC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9" name="Line 7">
            <a:extLst>
              <a:ext uri="{FF2B5EF4-FFF2-40B4-BE49-F238E27FC236}">
                <a16:creationId xmlns:a16="http://schemas.microsoft.com/office/drawing/2014/main" id="{9E8C4635-06B9-887B-BD7B-66A23737C354}"/>
              </a:ext>
            </a:extLst>
          </p:cNvPr>
          <p:cNvSpPr>
            <a:spLocks noChangeShapeType="1"/>
          </p:cNvSpPr>
          <p:nvPr/>
        </p:nvSpPr>
        <p:spPr bwMode="auto">
          <a:xfrm>
            <a:off x="9124831" y="4410262"/>
            <a:ext cx="1587" cy="2103437"/>
          </a:xfrm>
          <a:prstGeom prst="line">
            <a:avLst/>
          </a:prstGeom>
          <a:noFill/>
          <a:ln w="38160">
            <a:solidFill>
              <a:srgbClr val="CC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nvGrpSpPr>
          <p:cNvPr id="10" name="Group 8">
            <a:extLst>
              <a:ext uri="{FF2B5EF4-FFF2-40B4-BE49-F238E27FC236}">
                <a16:creationId xmlns:a16="http://schemas.microsoft.com/office/drawing/2014/main" id="{C1C5C420-D01E-5502-2EBB-875D447DF120}"/>
              </a:ext>
            </a:extLst>
          </p:cNvPr>
          <p:cNvGrpSpPr>
            <a:grpSpLocks/>
          </p:cNvGrpSpPr>
          <p:nvPr/>
        </p:nvGrpSpPr>
        <p:grpSpPr bwMode="auto">
          <a:xfrm>
            <a:off x="7069018" y="4637274"/>
            <a:ext cx="1446213" cy="150813"/>
            <a:chOff x="4176" y="2544"/>
            <a:chExt cx="911" cy="95"/>
          </a:xfrm>
        </p:grpSpPr>
        <p:sp>
          <p:nvSpPr>
            <p:cNvPr id="11" name="Rectangle 9">
              <a:extLst>
                <a:ext uri="{FF2B5EF4-FFF2-40B4-BE49-F238E27FC236}">
                  <a16:creationId xmlns:a16="http://schemas.microsoft.com/office/drawing/2014/main" id="{E1FC822F-048A-5AEE-86F9-205BB2A429AC}"/>
                </a:ext>
              </a:extLst>
            </p:cNvPr>
            <p:cNvSpPr>
              <a:spLocks noChangeArrowheads="1"/>
            </p:cNvSpPr>
            <p:nvPr/>
          </p:nvSpPr>
          <p:spPr bwMode="auto">
            <a:xfrm>
              <a:off x="4176" y="2544"/>
              <a:ext cx="912" cy="96"/>
            </a:xfrm>
            <a:prstGeom prst="rect">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2" name="Line 10">
              <a:extLst>
                <a:ext uri="{FF2B5EF4-FFF2-40B4-BE49-F238E27FC236}">
                  <a16:creationId xmlns:a16="http://schemas.microsoft.com/office/drawing/2014/main" id="{22F7A716-6109-CEEB-090E-693C83D0790F}"/>
                </a:ext>
              </a:extLst>
            </p:cNvPr>
            <p:cNvSpPr>
              <a:spLocks noChangeShapeType="1"/>
            </p:cNvSpPr>
            <p:nvPr/>
          </p:nvSpPr>
          <p:spPr bwMode="auto">
            <a:xfrm>
              <a:off x="4368" y="254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3" name="Line 11">
              <a:extLst>
                <a:ext uri="{FF2B5EF4-FFF2-40B4-BE49-F238E27FC236}">
                  <a16:creationId xmlns:a16="http://schemas.microsoft.com/office/drawing/2014/main" id="{F887C184-87C2-6E91-8E95-23F756141481}"/>
                </a:ext>
              </a:extLst>
            </p:cNvPr>
            <p:cNvSpPr>
              <a:spLocks noChangeShapeType="1"/>
            </p:cNvSpPr>
            <p:nvPr/>
          </p:nvSpPr>
          <p:spPr bwMode="auto">
            <a:xfrm>
              <a:off x="4608" y="254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14" name="Group 12">
            <a:extLst>
              <a:ext uri="{FF2B5EF4-FFF2-40B4-BE49-F238E27FC236}">
                <a16:creationId xmlns:a16="http://schemas.microsoft.com/office/drawing/2014/main" id="{08FD4643-8E2A-D870-9CD1-B655C37C985B}"/>
              </a:ext>
            </a:extLst>
          </p:cNvPr>
          <p:cNvGrpSpPr>
            <a:grpSpLocks/>
          </p:cNvGrpSpPr>
          <p:nvPr/>
        </p:nvGrpSpPr>
        <p:grpSpPr bwMode="auto">
          <a:xfrm>
            <a:off x="7069018" y="4789674"/>
            <a:ext cx="1446213" cy="150813"/>
            <a:chOff x="4176" y="2640"/>
            <a:chExt cx="911" cy="95"/>
          </a:xfrm>
        </p:grpSpPr>
        <p:sp>
          <p:nvSpPr>
            <p:cNvPr id="15" name="Rectangle 13">
              <a:extLst>
                <a:ext uri="{FF2B5EF4-FFF2-40B4-BE49-F238E27FC236}">
                  <a16:creationId xmlns:a16="http://schemas.microsoft.com/office/drawing/2014/main" id="{FE11B421-EFB2-A7AD-E348-C8A78CC14245}"/>
                </a:ext>
              </a:extLst>
            </p:cNvPr>
            <p:cNvSpPr>
              <a:spLocks noChangeArrowheads="1"/>
            </p:cNvSpPr>
            <p:nvPr/>
          </p:nvSpPr>
          <p:spPr bwMode="auto">
            <a:xfrm>
              <a:off x="4176" y="2640"/>
              <a:ext cx="912" cy="96"/>
            </a:xfrm>
            <a:prstGeom prst="rect">
              <a:avLst/>
            </a:prstGeom>
            <a:solidFill>
              <a:srgbClr val="0099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16" name="Line 14">
              <a:extLst>
                <a:ext uri="{FF2B5EF4-FFF2-40B4-BE49-F238E27FC236}">
                  <a16:creationId xmlns:a16="http://schemas.microsoft.com/office/drawing/2014/main" id="{FE04A63C-A7B4-743C-92B9-6A3E8056346C}"/>
                </a:ext>
              </a:extLst>
            </p:cNvPr>
            <p:cNvSpPr>
              <a:spLocks noChangeShapeType="1"/>
            </p:cNvSpPr>
            <p:nvPr/>
          </p:nvSpPr>
          <p:spPr bwMode="auto">
            <a:xfrm>
              <a:off x="4368" y="264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17" name="Line 15">
              <a:extLst>
                <a:ext uri="{FF2B5EF4-FFF2-40B4-BE49-F238E27FC236}">
                  <a16:creationId xmlns:a16="http://schemas.microsoft.com/office/drawing/2014/main" id="{FE7B0D56-701F-293B-C28E-F6870EE25E87}"/>
                </a:ext>
              </a:extLst>
            </p:cNvPr>
            <p:cNvSpPr>
              <a:spLocks noChangeShapeType="1"/>
            </p:cNvSpPr>
            <p:nvPr/>
          </p:nvSpPr>
          <p:spPr bwMode="auto">
            <a:xfrm>
              <a:off x="4608" y="264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18" name="Group 16">
            <a:extLst>
              <a:ext uri="{FF2B5EF4-FFF2-40B4-BE49-F238E27FC236}">
                <a16:creationId xmlns:a16="http://schemas.microsoft.com/office/drawing/2014/main" id="{9F19D12D-9CE6-AB59-88C5-49570C05AEA1}"/>
              </a:ext>
            </a:extLst>
          </p:cNvPr>
          <p:cNvGrpSpPr>
            <a:grpSpLocks/>
          </p:cNvGrpSpPr>
          <p:nvPr/>
        </p:nvGrpSpPr>
        <p:grpSpPr bwMode="auto">
          <a:xfrm>
            <a:off x="7069018" y="4942074"/>
            <a:ext cx="1446213" cy="150813"/>
            <a:chOff x="4176" y="2736"/>
            <a:chExt cx="911" cy="95"/>
          </a:xfrm>
        </p:grpSpPr>
        <p:sp>
          <p:nvSpPr>
            <p:cNvPr id="21" name="Rectangle 17">
              <a:extLst>
                <a:ext uri="{FF2B5EF4-FFF2-40B4-BE49-F238E27FC236}">
                  <a16:creationId xmlns:a16="http://schemas.microsoft.com/office/drawing/2014/main" id="{5A580012-7A0B-EE5B-9597-1917032D2D86}"/>
                </a:ext>
              </a:extLst>
            </p:cNvPr>
            <p:cNvSpPr>
              <a:spLocks noChangeArrowheads="1"/>
            </p:cNvSpPr>
            <p:nvPr/>
          </p:nvSpPr>
          <p:spPr bwMode="auto">
            <a:xfrm>
              <a:off x="4176" y="2736"/>
              <a:ext cx="912" cy="96"/>
            </a:xfrm>
            <a:prstGeom prst="rect">
              <a:avLst/>
            </a:prstGeom>
            <a:solidFill>
              <a:srgbClr val="3366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25" name="Line 18">
              <a:extLst>
                <a:ext uri="{FF2B5EF4-FFF2-40B4-BE49-F238E27FC236}">
                  <a16:creationId xmlns:a16="http://schemas.microsoft.com/office/drawing/2014/main" id="{6E572BF4-218A-3540-FC56-3CF171B31D86}"/>
                </a:ext>
              </a:extLst>
            </p:cNvPr>
            <p:cNvSpPr>
              <a:spLocks noChangeShapeType="1"/>
            </p:cNvSpPr>
            <p:nvPr/>
          </p:nvSpPr>
          <p:spPr bwMode="auto">
            <a:xfrm>
              <a:off x="4368" y="273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27" name="Line 19">
              <a:extLst>
                <a:ext uri="{FF2B5EF4-FFF2-40B4-BE49-F238E27FC236}">
                  <a16:creationId xmlns:a16="http://schemas.microsoft.com/office/drawing/2014/main" id="{93A12B55-365D-FCE6-CA58-A03B92CD8C5B}"/>
                </a:ext>
              </a:extLst>
            </p:cNvPr>
            <p:cNvSpPr>
              <a:spLocks noChangeShapeType="1"/>
            </p:cNvSpPr>
            <p:nvPr/>
          </p:nvSpPr>
          <p:spPr bwMode="auto">
            <a:xfrm>
              <a:off x="4608" y="273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0" name="Group 20">
            <a:extLst>
              <a:ext uri="{FF2B5EF4-FFF2-40B4-BE49-F238E27FC236}">
                <a16:creationId xmlns:a16="http://schemas.microsoft.com/office/drawing/2014/main" id="{70153EDA-B56A-A14E-BDAA-C280523C557C}"/>
              </a:ext>
            </a:extLst>
          </p:cNvPr>
          <p:cNvGrpSpPr>
            <a:grpSpLocks/>
          </p:cNvGrpSpPr>
          <p:nvPr/>
        </p:nvGrpSpPr>
        <p:grpSpPr bwMode="auto">
          <a:xfrm>
            <a:off x="7069018" y="5094474"/>
            <a:ext cx="1446213" cy="150813"/>
            <a:chOff x="4176" y="2832"/>
            <a:chExt cx="911" cy="95"/>
          </a:xfrm>
        </p:grpSpPr>
        <p:sp>
          <p:nvSpPr>
            <p:cNvPr id="31" name="Rectangle 21">
              <a:extLst>
                <a:ext uri="{FF2B5EF4-FFF2-40B4-BE49-F238E27FC236}">
                  <a16:creationId xmlns:a16="http://schemas.microsoft.com/office/drawing/2014/main" id="{F9A67751-6D14-D05F-243D-E9C875012D4C}"/>
                </a:ext>
              </a:extLst>
            </p:cNvPr>
            <p:cNvSpPr>
              <a:spLocks noChangeArrowheads="1"/>
            </p:cNvSpPr>
            <p:nvPr/>
          </p:nvSpPr>
          <p:spPr bwMode="auto">
            <a:xfrm>
              <a:off x="4176" y="2832"/>
              <a:ext cx="912" cy="96"/>
            </a:xfrm>
            <a:prstGeom prst="rect">
              <a:avLst/>
            </a:prstGeom>
            <a:solidFill>
              <a:srgbClr val="66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32" name="Line 22">
              <a:extLst>
                <a:ext uri="{FF2B5EF4-FFF2-40B4-BE49-F238E27FC236}">
                  <a16:creationId xmlns:a16="http://schemas.microsoft.com/office/drawing/2014/main" id="{48066526-BE00-C6D9-45A5-5913859B8F6D}"/>
                </a:ext>
              </a:extLst>
            </p:cNvPr>
            <p:cNvSpPr>
              <a:spLocks noChangeShapeType="1"/>
            </p:cNvSpPr>
            <p:nvPr/>
          </p:nvSpPr>
          <p:spPr bwMode="auto">
            <a:xfrm>
              <a:off x="4368" y="283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33" name="Line 23">
              <a:extLst>
                <a:ext uri="{FF2B5EF4-FFF2-40B4-BE49-F238E27FC236}">
                  <a16:creationId xmlns:a16="http://schemas.microsoft.com/office/drawing/2014/main" id="{EC1A0F4A-92E6-BFD6-17DC-E1178474DC23}"/>
                </a:ext>
              </a:extLst>
            </p:cNvPr>
            <p:cNvSpPr>
              <a:spLocks noChangeShapeType="1"/>
            </p:cNvSpPr>
            <p:nvPr/>
          </p:nvSpPr>
          <p:spPr bwMode="auto">
            <a:xfrm>
              <a:off x="4608" y="2832"/>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4" name="Group 24">
            <a:extLst>
              <a:ext uri="{FF2B5EF4-FFF2-40B4-BE49-F238E27FC236}">
                <a16:creationId xmlns:a16="http://schemas.microsoft.com/office/drawing/2014/main" id="{FCDD6876-2FC5-DE53-84FF-4C3D70361061}"/>
              </a:ext>
            </a:extLst>
          </p:cNvPr>
          <p:cNvGrpSpPr>
            <a:grpSpLocks/>
          </p:cNvGrpSpPr>
          <p:nvPr/>
        </p:nvGrpSpPr>
        <p:grpSpPr bwMode="auto">
          <a:xfrm>
            <a:off x="1811218" y="4865874"/>
            <a:ext cx="1446213" cy="150813"/>
            <a:chOff x="864" y="2688"/>
            <a:chExt cx="911" cy="95"/>
          </a:xfrm>
        </p:grpSpPr>
        <p:sp>
          <p:nvSpPr>
            <p:cNvPr id="35" name="Rectangle 25">
              <a:extLst>
                <a:ext uri="{FF2B5EF4-FFF2-40B4-BE49-F238E27FC236}">
                  <a16:creationId xmlns:a16="http://schemas.microsoft.com/office/drawing/2014/main" id="{0D03795C-7732-0A7C-6F6D-13DC8F3522CF}"/>
                </a:ext>
              </a:extLst>
            </p:cNvPr>
            <p:cNvSpPr>
              <a:spLocks noChangeArrowheads="1"/>
            </p:cNvSpPr>
            <p:nvPr/>
          </p:nvSpPr>
          <p:spPr bwMode="auto">
            <a:xfrm>
              <a:off x="864" y="2688"/>
              <a:ext cx="912" cy="96"/>
            </a:xfrm>
            <a:prstGeom prst="rect">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36" name="Line 26">
              <a:extLst>
                <a:ext uri="{FF2B5EF4-FFF2-40B4-BE49-F238E27FC236}">
                  <a16:creationId xmlns:a16="http://schemas.microsoft.com/office/drawing/2014/main" id="{EFE4C222-0D32-706D-9D75-206D89BF6970}"/>
                </a:ext>
              </a:extLst>
            </p:cNvPr>
            <p:cNvSpPr>
              <a:spLocks noChangeShapeType="1"/>
            </p:cNvSpPr>
            <p:nvPr/>
          </p:nvSpPr>
          <p:spPr bwMode="auto">
            <a:xfrm>
              <a:off x="1056" y="268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37" name="Line 27">
              <a:extLst>
                <a:ext uri="{FF2B5EF4-FFF2-40B4-BE49-F238E27FC236}">
                  <a16:creationId xmlns:a16="http://schemas.microsoft.com/office/drawing/2014/main" id="{234F90F0-C45F-A336-10AF-E105944B1138}"/>
                </a:ext>
              </a:extLst>
            </p:cNvPr>
            <p:cNvSpPr>
              <a:spLocks noChangeShapeType="1"/>
            </p:cNvSpPr>
            <p:nvPr/>
          </p:nvSpPr>
          <p:spPr bwMode="auto">
            <a:xfrm>
              <a:off x="1296" y="268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38" name="Group 28">
            <a:extLst>
              <a:ext uri="{FF2B5EF4-FFF2-40B4-BE49-F238E27FC236}">
                <a16:creationId xmlns:a16="http://schemas.microsoft.com/office/drawing/2014/main" id="{1F233691-A759-5706-8412-BCB5FC16FFC9}"/>
              </a:ext>
            </a:extLst>
          </p:cNvPr>
          <p:cNvGrpSpPr>
            <a:grpSpLocks/>
          </p:cNvGrpSpPr>
          <p:nvPr/>
        </p:nvGrpSpPr>
        <p:grpSpPr bwMode="auto">
          <a:xfrm>
            <a:off x="1811218" y="5018274"/>
            <a:ext cx="1446213" cy="150813"/>
            <a:chOff x="864" y="2784"/>
            <a:chExt cx="911" cy="95"/>
          </a:xfrm>
        </p:grpSpPr>
        <p:sp>
          <p:nvSpPr>
            <p:cNvPr id="39" name="Rectangle 29">
              <a:extLst>
                <a:ext uri="{FF2B5EF4-FFF2-40B4-BE49-F238E27FC236}">
                  <a16:creationId xmlns:a16="http://schemas.microsoft.com/office/drawing/2014/main" id="{7CE9099F-4DFA-3502-FEDE-7501A569D8E4}"/>
                </a:ext>
              </a:extLst>
            </p:cNvPr>
            <p:cNvSpPr>
              <a:spLocks noChangeArrowheads="1"/>
            </p:cNvSpPr>
            <p:nvPr/>
          </p:nvSpPr>
          <p:spPr bwMode="auto">
            <a:xfrm>
              <a:off x="864" y="2784"/>
              <a:ext cx="912" cy="96"/>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40" name="Line 30">
              <a:extLst>
                <a:ext uri="{FF2B5EF4-FFF2-40B4-BE49-F238E27FC236}">
                  <a16:creationId xmlns:a16="http://schemas.microsoft.com/office/drawing/2014/main" id="{A22D6C81-8526-424C-B235-AB9A7C7A9C19}"/>
                </a:ext>
              </a:extLst>
            </p:cNvPr>
            <p:cNvSpPr>
              <a:spLocks noChangeShapeType="1"/>
            </p:cNvSpPr>
            <p:nvPr/>
          </p:nvSpPr>
          <p:spPr bwMode="auto">
            <a:xfrm>
              <a:off x="1056" y="278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41" name="Line 31">
              <a:extLst>
                <a:ext uri="{FF2B5EF4-FFF2-40B4-BE49-F238E27FC236}">
                  <a16:creationId xmlns:a16="http://schemas.microsoft.com/office/drawing/2014/main" id="{0AF74AC6-3ACC-6C3A-D16F-95331B4D7A7D}"/>
                </a:ext>
              </a:extLst>
            </p:cNvPr>
            <p:cNvSpPr>
              <a:spLocks noChangeShapeType="1"/>
            </p:cNvSpPr>
            <p:nvPr/>
          </p:nvSpPr>
          <p:spPr bwMode="auto">
            <a:xfrm>
              <a:off x="1296" y="278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42" name="Group 32">
            <a:extLst>
              <a:ext uri="{FF2B5EF4-FFF2-40B4-BE49-F238E27FC236}">
                <a16:creationId xmlns:a16="http://schemas.microsoft.com/office/drawing/2014/main" id="{7B966C18-2054-A02E-8735-1B98820D19CD}"/>
              </a:ext>
            </a:extLst>
          </p:cNvPr>
          <p:cNvGrpSpPr>
            <a:grpSpLocks/>
          </p:cNvGrpSpPr>
          <p:nvPr/>
        </p:nvGrpSpPr>
        <p:grpSpPr bwMode="auto">
          <a:xfrm>
            <a:off x="1811218" y="5018274"/>
            <a:ext cx="1446213" cy="150813"/>
            <a:chOff x="864" y="2784"/>
            <a:chExt cx="911" cy="95"/>
          </a:xfrm>
        </p:grpSpPr>
        <p:sp>
          <p:nvSpPr>
            <p:cNvPr id="43" name="Rectangle 33">
              <a:extLst>
                <a:ext uri="{FF2B5EF4-FFF2-40B4-BE49-F238E27FC236}">
                  <a16:creationId xmlns:a16="http://schemas.microsoft.com/office/drawing/2014/main" id="{BC688DF5-4C02-E6E0-C9CB-1124B1590D5B}"/>
                </a:ext>
              </a:extLst>
            </p:cNvPr>
            <p:cNvSpPr>
              <a:spLocks noChangeArrowheads="1"/>
            </p:cNvSpPr>
            <p:nvPr/>
          </p:nvSpPr>
          <p:spPr bwMode="auto">
            <a:xfrm>
              <a:off x="864" y="2784"/>
              <a:ext cx="912" cy="96"/>
            </a:xfrm>
            <a:prstGeom prst="rect">
              <a:avLst/>
            </a:prstGeom>
            <a:solidFill>
              <a:srgbClr val="0099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44" name="Line 34">
              <a:extLst>
                <a:ext uri="{FF2B5EF4-FFF2-40B4-BE49-F238E27FC236}">
                  <a16:creationId xmlns:a16="http://schemas.microsoft.com/office/drawing/2014/main" id="{1F1A6C0D-9BAF-910A-9DF7-63C359EB4EE3}"/>
                </a:ext>
              </a:extLst>
            </p:cNvPr>
            <p:cNvSpPr>
              <a:spLocks noChangeShapeType="1"/>
            </p:cNvSpPr>
            <p:nvPr/>
          </p:nvSpPr>
          <p:spPr bwMode="auto">
            <a:xfrm>
              <a:off x="1056" y="278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45" name="Line 35">
              <a:extLst>
                <a:ext uri="{FF2B5EF4-FFF2-40B4-BE49-F238E27FC236}">
                  <a16:creationId xmlns:a16="http://schemas.microsoft.com/office/drawing/2014/main" id="{18068A3C-C382-655C-988F-E66E5BEB8D63}"/>
                </a:ext>
              </a:extLst>
            </p:cNvPr>
            <p:cNvSpPr>
              <a:spLocks noChangeShapeType="1"/>
            </p:cNvSpPr>
            <p:nvPr/>
          </p:nvSpPr>
          <p:spPr bwMode="auto">
            <a:xfrm>
              <a:off x="1296" y="278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46" name="Group 36">
            <a:extLst>
              <a:ext uri="{FF2B5EF4-FFF2-40B4-BE49-F238E27FC236}">
                <a16:creationId xmlns:a16="http://schemas.microsoft.com/office/drawing/2014/main" id="{DA2337CC-E044-5BEB-E89E-2AEB9D781F8A}"/>
              </a:ext>
            </a:extLst>
          </p:cNvPr>
          <p:cNvGrpSpPr>
            <a:grpSpLocks/>
          </p:cNvGrpSpPr>
          <p:nvPr/>
        </p:nvGrpSpPr>
        <p:grpSpPr bwMode="auto">
          <a:xfrm>
            <a:off x="1811218" y="5170674"/>
            <a:ext cx="1446213" cy="150813"/>
            <a:chOff x="864" y="2880"/>
            <a:chExt cx="911" cy="95"/>
          </a:xfrm>
        </p:grpSpPr>
        <p:sp>
          <p:nvSpPr>
            <p:cNvPr id="47" name="Rectangle 37">
              <a:extLst>
                <a:ext uri="{FF2B5EF4-FFF2-40B4-BE49-F238E27FC236}">
                  <a16:creationId xmlns:a16="http://schemas.microsoft.com/office/drawing/2014/main" id="{E93AE303-0D55-0EF7-4133-0CA46A151463}"/>
                </a:ext>
              </a:extLst>
            </p:cNvPr>
            <p:cNvSpPr>
              <a:spLocks noChangeArrowheads="1"/>
            </p:cNvSpPr>
            <p:nvPr/>
          </p:nvSpPr>
          <p:spPr bwMode="auto">
            <a:xfrm>
              <a:off x="864" y="2880"/>
              <a:ext cx="912" cy="96"/>
            </a:xfrm>
            <a:prstGeom prst="rect">
              <a:avLst/>
            </a:prstGeom>
            <a:solidFill>
              <a:srgbClr val="3366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48" name="Line 38">
              <a:extLst>
                <a:ext uri="{FF2B5EF4-FFF2-40B4-BE49-F238E27FC236}">
                  <a16:creationId xmlns:a16="http://schemas.microsoft.com/office/drawing/2014/main" id="{0BB5162A-8FB9-DAC6-30CB-25E8C147C665}"/>
                </a:ext>
              </a:extLst>
            </p:cNvPr>
            <p:cNvSpPr>
              <a:spLocks noChangeShapeType="1"/>
            </p:cNvSpPr>
            <p:nvPr/>
          </p:nvSpPr>
          <p:spPr bwMode="auto">
            <a:xfrm>
              <a:off x="1056" y="288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49" name="Line 39">
              <a:extLst>
                <a:ext uri="{FF2B5EF4-FFF2-40B4-BE49-F238E27FC236}">
                  <a16:creationId xmlns:a16="http://schemas.microsoft.com/office/drawing/2014/main" id="{D02F8BF7-BEF5-A8BD-0C0C-DCC4AAAF3681}"/>
                </a:ext>
              </a:extLst>
            </p:cNvPr>
            <p:cNvSpPr>
              <a:spLocks noChangeShapeType="1"/>
            </p:cNvSpPr>
            <p:nvPr/>
          </p:nvSpPr>
          <p:spPr bwMode="auto">
            <a:xfrm>
              <a:off x="1296" y="2880"/>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50" name="Group 40">
            <a:extLst>
              <a:ext uri="{FF2B5EF4-FFF2-40B4-BE49-F238E27FC236}">
                <a16:creationId xmlns:a16="http://schemas.microsoft.com/office/drawing/2014/main" id="{341C05AD-5D07-17AA-B932-ABF6AFC76E77}"/>
              </a:ext>
            </a:extLst>
          </p:cNvPr>
          <p:cNvGrpSpPr>
            <a:grpSpLocks/>
          </p:cNvGrpSpPr>
          <p:nvPr/>
        </p:nvGrpSpPr>
        <p:grpSpPr bwMode="auto">
          <a:xfrm>
            <a:off x="1811218" y="5323074"/>
            <a:ext cx="1446213" cy="150813"/>
            <a:chOff x="864" y="2976"/>
            <a:chExt cx="911" cy="95"/>
          </a:xfrm>
        </p:grpSpPr>
        <p:sp>
          <p:nvSpPr>
            <p:cNvPr id="51" name="Rectangle 41">
              <a:extLst>
                <a:ext uri="{FF2B5EF4-FFF2-40B4-BE49-F238E27FC236}">
                  <a16:creationId xmlns:a16="http://schemas.microsoft.com/office/drawing/2014/main" id="{674DEF26-EE12-C33A-90F2-E4C28CD9A1E0}"/>
                </a:ext>
              </a:extLst>
            </p:cNvPr>
            <p:cNvSpPr>
              <a:spLocks noChangeArrowheads="1"/>
            </p:cNvSpPr>
            <p:nvPr/>
          </p:nvSpPr>
          <p:spPr bwMode="auto">
            <a:xfrm>
              <a:off x="864" y="2976"/>
              <a:ext cx="912" cy="96"/>
            </a:xfrm>
            <a:prstGeom prst="rect">
              <a:avLst/>
            </a:prstGeom>
            <a:solidFill>
              <a:srgbClr val="66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52" name="Line 42">
              <a:extLst>
                <a:ext uri="{FF2B5EF4-FFF2-40B4-BE49-F238E27FC236}">
                  <a16:creationId xmlns:a16="http://schemas.microsoft.com/office/drawing/2014/main" id="{C2F41238-620F-8441-3DFA-B05E56ABD988}"/>
                </a:ext>
              </a:extLst>
            </p:cNvPr>
            <p:cNvSpPr>
              <a:spLocks noChangeShapeType="1"/>
            </p:cNvSpPr>
            <p:nvPr/>
          </p:nvSpPr>
          <p:spPr bwMode="auto">
            <a:xfrm>
              <a:off x="1056" y="297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53" name="Line 43">
              <a:extLst>
                <a:ext uri="{FF2B5EF4-FFF2-40B4-BE49-F238E27FC236}">
                  <a16:creationId xmlns:a16="http://schemas.microsoft.com/office/drawing/2014/main" id="{F66EF2FD-0C0B-88D4-35A7-743BE9F6553E}"/>
                </a:ext>
              </a:extLst>
            </p:cNvPr>
            <p:cNvSpPr>
              <a:spLocks noChangeShapeType="1"/>
            </p:cNvSpPr>
            <p:nvPr/>
          </p:nvSpPr>
          <p:spPr bwMode="auto">
            <a:xfrm>
              <a:off x="1296" y="297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sp>
        <p:nvSpPr>
          <p:cNvPr id="54" name="Text Box 44">
            <a:extLst>
              <a:ext uri="{FF2B5EF4-FFF2-40B4-BE49-F238E27FC236}">
                <a16:creationId xmlns:a16="http://schemas.microsoft.com/office/drawing/2014/main" id="{497EF481-E339-5029-98BC-1748CDED0D7F}"/>
              </a:ext>
            </a:extLst>
          </p:cNvPr>
          <p:cNvSpPr txBox="1">
            <a:spLocks noChangeArrowheads="1"/>
          </p:cNvSpPr>
          <p:nvPr/>
        </p:nvSpPr>
        <p:spPr bwMode="auto">
          <a:xfrm>
            <a:off x="6535618" y="4637274"/>
            <a:ext cx="9906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1500"/>
              </a:spcBef>
            </a:pPr>
            <a:r>
              <a:rPr lang="en-GB" altLang="en-US">
                <a:solidFill>
                  <a:srgbClr val="000000"/>
                </a:solidFill>
              </a:rPr>
              <a:t>R1</a:t>
            </a:r>
          </a:p>
        </p:txBody>
      </p:sp>
      <p:sp>
        <p:nvSpPr>
          <p:cNvPr id="55" name="Text Box 45">
            <a:extLst>
              <a:ext uri="{FF2B5EF4-FFF2-40B4-BE49-F238E27FC236}">
                <a16:creationId xmlns:a16="http://schemas.microsoft.com/office/drawing/2014/main" id="{D0576D4B-32DB-1F20-0360-187D32269EA3}"/>
              </a:ext>
            </a:extLst>
          </p:cNvPr>
          <p:cNvSpPr txBox="1">
            <a:spLocks noChangeArrowheads="1"/>
          </p:cNvSpPr>
          <p:nvPr/>
        </p:nvSpPr>
        <p:spPr bwMode="auto">
          <a:xfrm>
            <a:off x="6383218" y="5323074"/>
            <a:ext cx="6096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1500"/>
              </a:spcBef>
            </a:pPr>
            <a:r>
              <a:rPr lang="en-GB" altLang="en-US">
                <a:solidFill>
                  <a:srgbClr val="000000"/>
                </a:solidFill>
              </a:rPr>
              <a:t>R2</a:t>
            </a:r>
          </a:p>
        </p:txBody>
      </p:sp>
      <p:sp>
        <p:nvSpPr>
          <p:cNvPr id="56" name="Text Box 46">
            <a:extLst>
              <a:ext uri="{FF2B5EF4-FFF2-40B4-BE49-F238E27FC236}">
                <a16:creationId xmlns:a16="http://schemas.microsoft.com/office/drawing/2014/main" id="{5301957D-3DFB-8052-3026-7644E6D459D8}"/>
              </a:ext>
            </a:extLst>
          </p:cNvPr>
          <p:cNvSpPr txBox="1">
            <a:spLocks noChangeArrowheads="1"/>
          </p:cNvSpPr>
          <p:nvPr/>
        </p:nvSpPr>
        <p:spPr bwMode="auto">
          <a:xfrm>
            <a:off x="1582618" y="4408674"/>
            <a:ext cx="6096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1500"/>
              </a:spcBef>
            </a:pPr>
            <a:r>
              <a:rPr lang="en-GB" altLang="en-US">
                <a:solidFill>
                  <a:srgbClr val="000000"/>
                </a:solidFill>
              </a:rPr>
              <a:t>R</a:t>
            </a:r>
          </a:p>
        </p:txBody>
      </p:sp>
      <p:sp>
        <p:nvSpPr>
          <p:cNvPr id="57" name="Rectangle 47">
            <a:extLst>
              <a:ext uri="{FF2B5EF4-FFF2-40B4-BE49-F238E27FC236}">
                <a16:creationId xmlns:a16="http://schemas.microsoft.com/office/drawing/2014/main" id="{45459142-E961-0CDE-D234-EE0271F030C9}"/>
              </a:ext>
            </a:extLst>
          </p:cNvPr>
          <p:cNvSpPr>
            <a:spLocks noChangeArrowheads="1"/>
          </p:cNvSpPr>
          <p:nvPr/>
        </p:nvSpPr>
        <p:spPr bwMode="auto">
          <a:xfrm>
            <a:off x="8516818" y="4637274"/>
            <a:ext cx="533400" cy="152400"/>
          </a:xfrm>
          <a:prstGeom prst="rect">
            <a:avLst/>
          </a:prstGeom>
          <a:solidFill>
            <a:srgbClr val="FFCC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58" name="Rectangle 48">
            <a:extLst>
              <a:ext uri="{FF2B5EF4-FFF2-40B4-BE49-F238E27FC236}">
                <a16:creationId xmlns:a16="http://schemas.microsoft.com/office/drawing/2014/main" id="{3B110E2A-2579-5653-D4DB-6797D3213CE9}"/>
              </a:ext>
            </a:extLst>
          </p:cNvPr>
          <p:cNvSpPr>
            <a:spLocks noChangeArrowheads="1"/>
          </p:cNvSpPr>
          <p:nvPr/>
        </p:nvSpPr>
        <p:spPr bwMode="auto">
          <a:xfrm>
            <a:off x="8516818" y="4789674"/>
            <a:ext cx="533400" cy="152400"/>
          </a:xfrm>
          <a:prstGeom prst="rect">
            <a:avLst/>
          </a:prstGeom>
          <a:solidFill>
            <a:srgbClr val="FFCC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59" name="Rectangle 49">
            <a:extLst>
              <a:ext uri="{FF2B5EF4-FFF2-40B4-BE49-F238E27FC236}">
                <a16:creationId xmlns:a16="http://schemas.microsoft.com/office/drawing/2014/main" id="{FA908D3A-7CBA-8FD9-E7F0-8DDE430CC59B}"/>
              </a:ext>
            </a:extLst>
          </p:cNvPr>
          <p:cNvSpPr>
            <a:spLocks noChangeArrowheads="1"/>
          </p:cNvSpPr>
          <p:nvPr/>
        </p:nvSpPr>
        <p:spPr bwMode="auto">
          <a:xfrm>
            <a:off x="8516818" y="4942074"/>
            <a:ext cx="533400" cy="152400"/>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60" name="Rectangle 50">
            <a:extLst>
              <a:ext uri="{FF2B5EF4-FFF2-40B4-BE49-F238E27FC236}">
                <a16:creationId xmlns:a16="http://schemas.microsoft.com/office/drawing/2014/main" id="{4F96B4D9-F5A1-9134-9860-F2CE843AAC08}"/>
              </a:ext>
            </a:extLst>
          </p:cNvPr>
          <p:cNvSpPr>
            <a:spLocks noChangeArrowheads="1"/>
          </p:cNvSpPr>
          <p:nvPr/>
        </p:nvSpPr>
        <p:spPr bwMode="auto">
          <a:xfrm>
            <a:off x="8516818" y="5094474"/>
            <a:ext cx="533400" cy="152400"/>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grpSp>
        <p:nvGrpSpPr>
          <p:cNvPr id="61" name="Group 51">
            <a:extLst>
              <a:ext uri="{FF2B5EF4-FFF2-40B4-BE49-F238E27FC236}">
                <a16:creationId xmlns:a16="http://schemas.microsoft.com/office/drawing/2014/main" id="{AEA4919F-8ADE-4AA2-B31E-DE624D1F55FD}"/>
              </a:ext>
            </a:extLst>
          </p:cNvPr>
          <p:cNvGrpSpPr>
            <a:grpSpLocks/>
          </p:cNvGrpSpPr>
          <p:nvPr/>
        </p:nvGrpSpPr>
        <p:grpSpPr bwMode="auto">
          <a:xfrm>
            <a:off x="5316418" y="3129650"/>
            <a:ext cx="222596" cy="267814"/>
            <a:chOff x="3061" y="1570"/>
            <a:chExt cx="143" cy="143"/>
          </a:xfrm>
        </p:grpSpPr>
        <p:grpSp>
          <p:nvGrpSpPr>
            <p:cNvPr id="62" name="Group 52">
              <a:extLst>
                <a:ext uri="{FF2B5EF4-FFF2-40B4-BE49-F238E27FC236}">
                  <a16:creationId xmlns:a16="http://schemas.microsoft.com/office/drawing/2014/main" id="{352FFC93-5857-02EC-F14D-668EE0045A38}"/>
                </a:ext>
              </a:extLst>
            </p:cNvPr>
            <p:cNvGrpSpPr>
              <a:grpSpLocks/>
            </p:cNvGrpSpPr>
            <p:nvPr/>
          </p:nvGrpSpPr>
          <p:grpSpPr bwMode="auto">
            <a:xfrm>
              <a:off x="3085" y="1594"/>
              <a:ext cx="95" cy="95"/>
              <a:chOff x="3085" y="1594"/>
              <a:chExt cx="95" cy="95"/>
            </a:xfrm>
          </p:grpSpPr>
          <p:sp>
            <p:nvSpPr>
              <p:cNvPr id="64" name="Line 53">
                <a:extLst>
                  <a:ext uri="{FF2B5EF4-FFF2-40B4-BE49-F238E27FC236}">
                    <a16:creationId xmlns:a16="http://schemas.microsoft.com/office/drawing/2014/main" id="{8F489C71-D2B1-DAC1-6A82-C50C330160B3}"/>
                  </a:ext>
                </a:extLst>
              </p:cNvPr>
              <p:cNvSpPr>
                <a:spLocks noChangeShapeType="1"/>
              </p:cNvSpPr>
              <p:nvPr/>
            </p:nvSpPr>
            <p:spPr bwMode="auto">
              <a:xfrm flipH="1">
                <a:off x="3084" y="1594"/>
                <a:ext cx="98" cy="96"/>
              </a:xfrm>
              <a:prstGeom prst="line">
                <a:avLst/>
              </a:prstGeom>
              <a:noFill/>
              <a:ln w="381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65" name="Line 54">
                <a:extLst>
                  <a:ext uri="{FF2B5EF4-FFF2-40B4-BE49-F238E27FC236}">
                    <a16:creationId xmlns:a16="http://schemas.microsoft.com/office/drawing/2014/main" id="{0E1659C4-9E9B-EC8A-997B-29FEE797B404}"/>
                  </a:ext>
                </a:extLst>
              </p:cNvPr>
              <p:cNvSpPr>
                <a:spLocks noChangeShapeType="1"/>
              </p:cNvSpPr>
              <p:nvPr/>
            </p:nvSpPr>
            <p:spPr bwMode="auto">
              <a:xfrm>
                <a:off x="3085" y="1594"/>
                <a:ext cx="96" cy="96"/>
              </a:xfrm>
              <a:prstGeom prst="line">
                <a:avLst/>
              </a:prstGeom>
              <a:noFill/>
              <a:ln w="381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sp>
          <p:nvSpPr>
            <p:cNvPr id="63" name="Oval 55">
              <a:extLst>
                <a:ext uri="{FF2B5EF4-FFF2-40B4-BE49-F238E27FC236}">
                  <a16:creationId xmlns:a16="http://schemas.microsoft.com/office/drawing/2014/main" id="{31F0B3EB-4C27-818A-F3C6-ABC4F0959C41}"/>
                </a:ext>
              </a:extLst>
            </p:cNvPr>
            <p:cNvSpPr>
              <a:spLocks noChangeArrowheads="1"/>
            </p:cNvSpPr>
            <p:nvPr/>
          </p:nvSpPr>
          <p:spPr bwMode="auto">
            <a:xfrm>
              <a:off x="3061" y="1570"/>
              <a:ext cx="144" cy="144"/>
            </a:xfrm>
            <a:prstGeom prst="ellipse">
              <a:avLst/>
            </a:prstGeom>
            <a:noFill/>
            <a:ln w="381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grpSp>
      <p:sp>
        <p:nvSpPr>
          <p:cNvPr id="66" name="Rectangle 56">
            <a:extLst>
              <a:ext uri="{FF2B5EF4-FFF2-40B4-BE49-F238E27FC236}">
                <a16:creationId xmlns:a16="http://schemas.microsoft.com/office/drawing/2014/main" id="{E8BAAC40-B218-14D8-3695-DCC9DCDE3ECC}"/>
              </a:ext>
            </a:extLst>
          </p:cNvPr>
          <p:cNvSpPr>
            <a:spLocks noChangeArrowheads="1"/>
          </p:cNvSpPr>
          <p:nvPr/>
        </p:nvSpPr>
        <p:spPr bwMode="auto">
          <a:xfrm>
            <a:off x="7069018" y="5551674"/>
            <a:ext cx="533400" cy="152400"/>
          </a:xfrm>
          <a:prstGeom prst="rect">
            <a:avLst/>
          </a:prstGeom>
          <a:solidFill>
            <a:srgbClr val="FFCC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67" name="Rectangle 57">
            <a:extLst>
              <a:ext uri="{FF2B5EF4-FFF2-40B4-BE49-F238E27FC236}">
                <a16:creationId xmlns:a16="http://schemas.microsoft.com/office/drawing/2014/main" id="{1048EB52-AF21-759E-9F1F-EE6142A302D1}"/>
              </a:ext>
            </a:extLst>
          </p:cNvPr>
          <p:cNvSpPr>
            <a:spLocks noChangeArrowheads="1"/>
          </p:cNvSpPr>
          <p:nvPr/>
        </p:nvSpPr>
        <p:spPr bwMode="auto">
          <a:xfrm>
            <a:off x="7069018" y="5704074"/>
            <a:ext cx="533400" cy="152400"/>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68" name="Rectangle 58">
            <a:extLst>
              <a:ext uri="{FF2B5EF4-FFF2-40B4-BE49-F238E27FC236}">
                <a16:creationId xmlns:a16="http://schemas.microsoft.com/office/drawing/2014/main" id="{CACEDD7C-302D-C8B1-CBF0-8515C19245BB}"/>
              </a:ext>
            </a:extLst>
          </p:cNvPr>
          <p:cNvSpPr>
            <a:spLocks noChangeArrowheads="1"/>
          </p:cNvSpPr>
          <p:nvPr/>
        </p:nvSpPr>
        <p:spPr bwMode="auto">
          <a:xfrm>
            <a:off x="7069018" y="5856474"/>
            <a:ext cx="533400" cy="152400"/>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69" name="Rectangle 59">
            <a:extLst>
              <a:ext uri="{FF2B5EF4-FFF2-40B4-BE49-F238E27FC236}">
                <a16:creationId xmlns:a16="http://schemas.microsoft.com/office/drawing/2014/main" id="{88DD6844-A38B-D30F-4CE2-752388442B6E}"/>
              </a:ext>
            </a:extLst>
          </p:cNvPr>
          <p:cNvSpPr>
            <a:spLocks noChangeArrowheads="1"/>
          </p:cNvSpPr>
          <p:nvPr/>
        </p:nvSpPr>
        <p:spPr bwMode="auto">
          <a:xfrm>
            <a:off x="7602418" y="5551674"/>
            <a:ext cx="990600" cy="152400"/>
          </a:xfrm>
          <a:prstGeom prst="rect">
            <a:avLst/>
          </a:prstGeom>
          <a:solidFill>
            <a:srgbClr val="FF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70" name="Rectangle 60">
            <a:extLst>
              <a:ext uri="{FF2B5EF4-FFF2-40B4-BE49-F238E27FC236}">
                <a16:creationId xmlns:a16="http://schemas.microsoft.com/office/drawing/2014/main" id="{C7BA1E4D-041C-A666-F8A5-C94F80EE6EF0}"/>
              </a:ext>
            </a:extLst>
          </p:cNvPr>
          <p:cNvSpPr>
            <a:spLocks noChangeArrowheads="1"/>
          </p:cNvSpPr>
          <p:nvPr/>
        </p:nvSpPr>
        <p:spPr bwMode="auto">
          <a:xfrm>
            <a:off x="7602418" y="5704074"/>
            <a:ext cx="990600" cy="152400"/>
          </a:xfrm>
          <a:prstGeom prst="rect">
            <a:avLst/>
          </a:prstGeom>
          <a:solidFill>
            <a:srgbClr val="99CC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71" name="Rectangle 61">
            <a:extLst>
              <a:ext uri="{FF2B5EF4-FFF2-40B4-BE49-F238E27FC236}">
                <a16:creationId xmlns:a16="http://schemas.microsoft.com/office/drawing/2014/main" id="{2C261C8E-4AEF-63CD-BBDF-A78A90F78BD7}"/>
              </a:ext>
            </a:extLst>
          </p:cNvPr>
          <p:cNvSpPr>
            <a:spLocks noChangeArrowheads="1"/>
          </p:cNvSpPr>
          <p:nvPr/>
        </p:nvSpPr>
        <p:spPr bwMode="auto">
          <a:xfrm>
            <a:off x="7602418" y="5856474"/>
            <a:ext cx="990600" cy="152400"/>
          </a:xfrm>
          <a:prstGeom prst="rect">
            <a:avLst/>
          </a:prstGeom>
          <a:solidFill>
            <a:srgbClr val="00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72" name="Rectangle 62">
            <a:extLst>
              <a:ext uri="{FF2B5EF4-FFF2-40B4-BE49-F238E27FC236}">
                <a16:creationId xmlns:a16="http://schemas.microsoft.com/office/drawing/2014/main" id="{4B5C48F0-566B-6E72-4CC7-039BB76CC84A}"/>
              </a:ext>
            </a:extLst>
          </p:cNvPr>
          <p:cNvSpPr>
            <a:spLocks noChangeArrowheads="1"/>
          </p:cNvSpPr>
          <p:nvPr/>
        </p:nvSpPr>
        <p:spPr bwMode="auto">
          <a:xfrm>
            <a:off x="4325818" y="4865874"/>
            <a:ext cx="990600" cy="152400"/>
          </a:xfrm>
          <a:prstGeom prst="rect">
            <a:avLst/>
          </a:prstGeom>
          <a:solidFill>
            <a:srgbClr val="FF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73" name="Rectangle 63">
            <a:extLst>
              <a:ext uri="{FF2B5EF4-FFF2-40B4-BE49-F238E27FC236}">
                <a16:creationId xmlns:a16="http://schemas.microsoft.com/office/drawing/2014/main" id="{77478E4B-A846-F484-47BD-4B8F9B0A96AA}"/>
              </a:ext>
            </a:extLst>
          </p:cNvPr>
          <p:cNvSpPr>
            <a:spLocks noChangeArrowheads="1"/>
          </p:cNvSpPr>
          <p:nvPr/>
        </p:nvSpPr>
        <p:spPr bwMode="auto">
          <a:xfrm>
            <a:off x="3792418" y="4865874"/>
            <a:ext cx="533400" cy="152400"/>
          </a:xfrm>
          <a:prstGeom prst="rect">
            <a:avLst/>
          </a:prstGeom>
          <a:solidFill>
            <a:srgbClr val="FFCC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74" name="Rectangle 64">
            <a:extLst>
              <a:ext uri="{FF2B5EF4-FFF2-40B4-BE49-F238E27FC236}">
                <a16:creationId xmlns:a16="http://schemas.microsoft.com/office/drawing/2014/main" id="{81E23180-CD91-A8E3-CDED-39487B32581A}"/>
              </a:ext>
            </a:extLst>
          </p:cNvPr>
          <p:cNvSpPr>
            <a:spLocks noChangeArrowheads="1"/>
          </p:cNvSpPr>
          <p:nvPr/>
        </p:nvSpPr>
        <p:spPr bwMode="auto">
          <a:xfrm>
            <a:off x="3792418" y="5018274"/>
            <a:ext cx="533400" cy="152400"/>
          </a:xfrm>
          <a:prstGeom prst="rect">
            <a:avLst/>
          </a:prstGeom>
          <a:solidFill>
            <a:srgbClr val="FFCC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75" name="Rectangle 65">
            <a:extLst>
              <a:ext uri="{FF2B5EF4-FFF2-40B4-BE49-F238E27FC236}">
                <a16:creationId xmlns:a16="http://schemas.microsoft.com/office/drawing/2014/main" id="{F88AE608-27A5-1D9D-0EF1-B72807DA7BBB}"/>
              </a:ext>
            </a:extLst>
          </p:cNvPr>
          <p:cNvSpPr>
            <a:spLocks noChangeArrowheads="1"/>
          </p:cNvSpPr>
          <p:nvPr/>
        </p:nvSpPr>
        <p:spPr bwMode="auto">
          <a:xfrm>
            <a:off x="4325818" y="5018274"/>
            <a:ext cx="990600" cy="152400"/>
          </a:xfrm>
          <a:prstGeom prst="rect">
            <a:avLst/>
          </a:prstGeom>
          <a:solidFill>
            <a:srgbClr val="FF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76" name="Rectangle 66">
            <a:extLst>
              <a:ext uri="{FF2B5EF4-FFF2-40B4-BE49-F238E27FC236}">
                <a16:creationId xmlns:a16="http://schemas.microsoft.com/office/drawing/2014/main" id="{7766D4F7-24E2-3816-87ED-0636916C47A7}"/>
              </a:ext>
            </a:extLst>
          </p:cNvPr>
          <p:cNvSpPr>
            <a:spLocks noChangeArrowheads="1"/>
          </p:cNvSpPr>
          <p:nvPr/>
        </p:nvSpPr>
        <p:spPr bwMode="auto">
          <a:xfrm>
            <a:off x="3792418" y="5170674"/>
            <a:ext cx="533400" cy="152400"/>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77" name="Rectangle 67">
            <a:extLst>
              <a:ext uri="{FF2B5EF4-FFF2-40B4-BE49-F238E27FC236}">
                <a16:creationId xmlns:a16="http://schemas.microsoft.com/office/drawing/2014/main" id="{3B8C807B-13D8-7D06-5FA5-9AB100B3B853}"/>
              </a:ext>
            </a:extLst>
          </p:cNvPr>
          <p:cNvSpPr>
            <a:spLocks noChangeArrowheads="1"/>
          </p:cNvSpPr>
          <p:nvPr/>
        </p:nvSpPr>
        <p:spPr bwMode="auto">
          <a:xfrm>
            <a:off x="4325818" y="5170674"/>
            <a:ext cx="990600" cy="152400"/>
          </a:xfrm>
          <a:prstGeom prst="rect">
            <a:avLst/>
          </a:prstGeom>
          <a:solidFill>
            <a:srgbClr val="99CC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78" name="Rectangle 68">
            <a:extLst>
              <a:ext uri="{FF2B5EF4-FFF2-40B4-BE49-F238E27FC236}">
                <a16:creationId xmlns:a16="http://schemas.microsoft.com/office/drawing/2014/main" id="{C962A6AE-8FE6-5AE8-E1A6-F7536AC8D4FE}"/>
              </a:ext>
            </a:extLst>
          </p:cNvPr>
          <p:cNvSpPr>
            <a:spLocks noChangeArrowheads="1"/>
          </p:cNvSpPr>
          <p:nvPr/>
        </p:nvSpPr>
        <p:spPr bwMode="auto">
          <a:xfrm>
            <a:off x="3792418" y="5323074"/>
            <a:ext cx="533400" cy="152400"/>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79" name="Rectangle 69">
            <a:extLst>
              <a:ext uri="{FF2B5EF4-FFF2-40B4-BE49-F238E27FC236}">
                <a16:creationId xmlns:a16="http://schemas.microsoft.com/office/drawing/2014/main" id="{831F28D5-6614-FB06-DE65-B7B1ABF332F7}"/>
              </a:ext>
            </a:extLst>
          </p:cNvPr>
          <p:cNvSpPr>
            <a:spLocks noChangeArrowheads="1"/>
          </p:cNvSpPr>
          <p:nvPr/>
        </p:nvSpPr>
        <p:spPr bwMode="auto">
          <a:xfrm>
            <a:off x="4325818" y="5323074"/>
            <a:ext cx="990600" cy="152400"/>
          </a:xfrm>
          <a:prstGeom prst="rect">
            <a:avLst/>
          </a:prstGeom>
          <a:solidFill>
            <a:srgbClr val="00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grpSp>
        <p:nvGrpSpPr>
          <p:cNvPr id="80" name="Group 70">
            <a:extLst>
              <a:ext uri="{FF2B5EF4-FFF2-40B4-BE49-F238E27FC236}">
                <a16:creationId xmlns:a16="http://schemas.microsoft.com/office/drawing/2014/main" id="{77D35FFB-574F-E338-5713-1DE6C8B9FA92}"/>
              </a:ext>
            </a:extLst>
          </p:cNvPr>
          <p:cNvGrpSpPr>
            <a:grpSpLocks/>
          </p:cNvGrpSpPr>
          <p:nvPr/>
        </p:nvGrpSpPr>
        <p:grpSpPr bwMode="auto">
          <a:xfrm>
            <a:off x="3106618" y="4561074"/>
            <a:ext cx="1370013" cy="1447800"/>
            <a:chOff x="1680" y="2496"/>
            <a:chExt cx="863" cy="912"/>
          </a:xfrm>
        </p:grpSpPr>
        <p:sp>
          <p:nvSpPr>
            <p:cNvPr id="81" name="Line 71">
              <a:extLst>
                <a:ext uri="{FF2B5EF4-FFF2-40B4-BE49-F238E27FC236}">
                  <a16:creationId xmlns:a16="http://schemas.microsoft.com/office/drawing/2014/main" id="{A81E2F72-97E2-04F2-9ECD-8439ECA801D9}"/>
                </a:ext>
              </a:extLst>
            </p:cNvPr>
            <p:cNvSpPr>
              <a:spLocks noChangeShapeType="1"/>
            </p:cNvSpPr>
            <p:nvPr/>
          </p:nvSpPr>
          <p:spPr bwMode="auto">
            <a:xfrm>
              <a:off x="2445" y="2688"/>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82" name="Line 72">
              <a:extLst>
                <a:ext uri="{FF2B5EF4-FFF2-40B4-BE49-F238E27FC236}">
                  <a16:creationId xmlns:a16="http://schemas.microsoft.com/office/drawing/2014/main" id="{2A130F4A-73DF-2115-67D9-92A83953434B}"/>
                </a:ext>
              </a:extLst>
            </p:cNvPr>
            <p:cNvSpPr>
              <a:spLocks noChangeShapeType="1"/>
            </p:cNvSpPr>
            <p:nvPr/>
          </p:nvSpPr>
          <p:spPr bwMode="auto">
            <a:xfrm>
              <a:off x="2445" y="2784"/>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83" name="Freeform 73">
              <a:extLst>
                <a:ext uri="{FF2B5EF4-FFF2-40B4-BE49-F238E27FC236}">
                  <a16:creationId xmlns:a16="http://schemas.microsoft.com/office/drawing/2014/main" id="{7D3FAAE0-DF60-BB44-F376-1F6903CED538}"/>
                </a:ext>
              </a:extLst>
            </p:cNvPr>
            <p:cNvSpPr>
              <a:spLocks noChangeArrowheads="1"/>
            </p:cNvSpPr>
            <p:nvPr/>
          </p:nvSpPr>
          <p:spPr bwMode="auto">
            <a:xfrm>
              <a:off x="2445" y="2880"/>
              <a:ext cx="1" cy="96"/>
            </a:xfrm>
            <a:custGeom>
              <a:avLst/>
              <a:gdLst>
                <a:gd name="T0" fmla="*/ 0 w 1"/>
                <a:gd name="T1" fmla="*/ 0 h 424"/>
                <a:gd name="T2" fmla="*/ 0 w 1"/>
                <a:gd name="T3" fmla="*/ 96 h 424"/>
                <a:gd name="T4" fmla="*/ 0 w 1"/>
                <a:gd name="T5" fmla="*/ 0 h 424"/>
                <a:gd name="T6" fmla="*/ 0 60000 65536"/>
                <a:gd name="T7" fmla="*/ 0 60000 65536"/>
                <a:gd name="T8" fmla="*/ 0 60000 65536"/>
              </a:gdLst>
              <a:ahLst/>
              <a:cxnLst>
                <a:cxn ang="T6">
                  <a:pos x="T0" y="T1"/>
                </a:cxn>
                <a:cxn ang="T7">
                  <a:pos x="T2" y="T3"/>
                </a:cxn>
                <a:cxn ang="T8">
                  <a:pos x="T4" y="T5"/>
                </a:cxn>
              </a:cxnLst>
              <a:rect l="0" t="0" r="r" b="b"/>
              <a:pathLst>
                <a:path w="1" h="424">
                  <a:moveTo>
                    <a:pt x="0" y="0"/>
                  </a:moveTo>
                  <a:lnTo>
                    <a:pt x="0" y="423"/>
                  </a:lnTo>
                  <a:lnTo>
                    <a:pt x="0" y="0"/>
                  </a:lnTo>
                </a:path>
              </a:pathLst>
            </a:cu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84" name="Line 74">
              <a:extLst>
                <a:ext uri="{FF2B5EF4-FFF2-40B4-BE49-F238E27FC236}">
                  <a16:creationId xmlns:a16="http://schemas.microsoft.com/office/drawing/2014/main" id="{EE5584B6-BA58-DB1A-4310-BEE449B17A8C}"/>
                </a:ext>
              </a:extLst>
            </p:cNvPr>
            <p:cNvSpPr>
              <a:spLocks noChangeShapeType="1"/>
            </p:cNvSpPr>
            <p:nvPr/>
          </p:nvSpPr>
          <p:spPr bwMode="auto">
            <a:xfrm>
              <a:off x="2445" y="2976"/>
              <a:ext cx="1" cy="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85" name="Rectangle 75">
              <a:extLst>
                <a:ext uri="{FF2B5EF4-FFF2-40B4-BE49-F238E27FC236}">
                  <a16:creationId xmlns:a16="http://schemas.microsoft.com/office/drawing/2014/main" id="{9941938E-D5D7-61E0-E967-414567C4476E}"/>
                </a:ext>
              </a:extLst>
            </p:cNvPr>
            <p:cNvSpPr>
              <a:spLocks noChangeArrowheads="1"/>
            </p:cNvSpPr>
            <p:nvPr/>
          </p:nvSpPr>
          <p:spPr bwMode="auto">
            <a:xfrm>
              <a:off x="1776" y="2688"/>
              <a:ext cx="336" cy="96"/>
            </a:xfrm>
            <a:prstGeom prst="rect">
              <a:avLst/>
            </a:prstGeom>
            <a:solidFill>
              <a:srgbClr val="FFCC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6" name="Rectangle 76">
              <a:extLst>
                <a:ext uri="{FF2B5EF4-FFF2-40B4-BE49-F238E27FC236}">
                  <a16:creationId xmlns:a16="http://schemas.microsoft.com/office/drawing/2014/main" id="{AF81080E-6419-E6FE-BDD8-8EA4FBC600CE}"/>
                </a:ext>
              </a:extLst>
            </p:cNvPr>
            <p:cNvSpPr>
              <a:spLocks noChangeArrowheads="1"/>
            </p:cNvSpPr>
            <p:nvPr/>
          </p:nvSpPr>
          <p:spPr bwMode="auto">
            <a:xfrm>
              <a:off x="1776" y="2784"/>
              <a:ext cx="336" cy="96"/>
            </a:xfrm>
            <a:prstGeom prst="rect">
              <a:avLst/>
            </a:prstGeom>
            <a:solidFill>
              <a:srgbClr val="FFCC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7" name="Rectangle 77">
              <a:extLst>
                <a:ext uri="{FF2B5EF4-FFF2-40B4-BE49-F238E27FC236}">
                  <a16:creationId xmlns:a16="http://schemas.microsoft.com/office/drawing/2014/main" id="{53F8AFA7-C1C5-AA61-A2F8-0E4ABABAFE37}"/>
                </a:ext>
              </a:extLst>
            </p:cNvPr>
            <p:cNvSpPr>
              <a:spLocks noChangeArrowheads="1"/>
            </p:cNvSpPr>
            <p:nvPr/>
          </p:nvSpPr>
          <p:spPr bwMode="auto">
            <a:xfrm>
              <a:off x="1776" y="2880"/>
              <a:ext cx="336" cy="96"/>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8" name="Rectangle 78">
              <a:extLst>
                <a:ext uri="{FF2B5EF4-FFF2-40B4-BE49-F238E27FC236}">
                  <a16:creationId xmlns:a16="http://schemas.microsoft.com/office/drawing/2014/main" id="{5C9A8D65-7EFC-CE87-3584-FCE7826518F9}"/>
                </a:ext>
              </a:extLst>
            </p:cNvPr>
            <p:cNvSpPr>
              <a:spLocks noChangeArrowheads="1"/>
            </p:cNvSpPr>
            <p:nvPr/>
          </p:nvSpPr>
          <p:spPr bwMode="auto">
            <a:xfrm>
              <a:off x="1776" y="2976"/>
              <a:ext cx="336" cy="96"/>
            </a:xfrm>
            <a:prstGeom prst="rect">
              <a:avLst/>
            </a:prstGeom>
            <a:solidFill>
              <a:srgbClr val="E1E1B7"/>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89" name="Rectangle 79">
              <a:extLst>
                <a:ext uri="{FF2B5EF4-FFF2-40B4-BE49-F238E27FC236}">
                  <a16:creationId xmlns:a16="http://schemas.microsoft.com/office/drawing/2014/main" id="{DB6274AA-8DF8-7242-0827-3275F47ACD28}"/>
                </a:ext>
              </a:extLst>
            </p:cNvPr>
            <p:cNvSpPr>
              <a:spLocks noChangeArrowheads="1"/>
            </p:cNvSpPr>
            <p:nvPr/>
          </p:nvSpPr>
          <p:spPr bwMode="auto">
            <a:xfrm>
              <a:off x="1680" y="2496"/>
              <a:ext cx="864" cy="864"/>
            </a:xfrm>
            <a:prstGeom prst="rect">
              <a:avLst/>
            </a:prstGeom>
            <a:noFill/>
            <a:ln w="57240">
              <a:solidFill>
                <a:srgbClr val="CC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defRPr>
              </a:lvl9pPr>
            </a:lstStyle>
            <a:p>
              <a:pPr eaLnBrk="1" hangingPunct="1"/>
              <a:endParaRPr lang="en-US" altLang="fr-FR"/>
            </a:p>
          </p:txBody>
        </p:sp>
        <p:sp>
          <p:nvSpPr>
            <p:cNvPr id="90" name="Text Box 80">
              <a:extLst>
                <a:ext uri="{FF2B5EF4-FFF2-40B4-BE49-F238E27FC236}">
                  <a16:creationId xmlns:a16="http://schemas.microsoft.com/office/drawing/2014/main" id="{B7BF019A-5CF0-FBFB-75D7-FC264D630980}"/>
                </a:ext>
              </a:extLst>
            </p:cNvPr>
            <p:cNvSpPr txBox="1">
              <a:spLocks noChangeArrowheads="1"/>
            </p:cNvSpPr>
            <p:nvPr/>
          </p:nvSpPr>
          <p:spPr bwMode="auto">
            <a:xfrm>
              <a:off x="2016" y="3120"/>
              <a:ext cx="288"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1pPr>
              <a:lvl2pPr marL="742950" indent="-28575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2pPr>
              <a:lvl3pPr marL="11430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3pPr>
              <a:lvl4pPr marL="16002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4pPr>
              <a:lvl5pPr marL="2057400" indent="-228600">
                <a:lnSpc>
                  <a:spcPct val="93000"/>
                </a:lnSpc>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defRPr>
              </a:lvl9pPr>
            </a:lstStyle>
            <a:p>
              <a:pPr eaLnBrk="1" hangingPunct="1">
                <a:lnSpc>
                  <a:spcPct val="100000"/>
                </a:lnSpc>
                <a:spcBef>
                  <a:spcPts val="1500"/>
                </a:spcBef>
              </a:pPr>
              <a:r>
                <a:rPr lang="en-GB" altLang="en-US" b="1">
                  <a:solidFill>
                    <a:srgbClr val="000000"/>
                  </a:solidFill>
                </a:rPr>
                <a:t>=</a:t>
              </a:r>
            </a:p>
          </p:txBody>
        </p:sp>
      </p:grpSp>
      <p:sp>
        <p:nvSpPr>
          <p:cNvPr id="92" name="Espace réservé du numéro de diapositive 91">
            <a:extLst>
              <a:ext uri="{FF2B5EF4-FFF2-40B4-BE49-F238E27FC236}">
                <a16:creationId xmlns:a16="http://schemas.microsoft.com/office/drawing/2014/main" id="{52EC855D-D063-9D14-C505-8E39434DDBE0}"/>
              </a:ext>
            </a:extLst>
          </p:cNvPr>
          <p:cNvSpPr>
            <a:spLocks noGrp="1"/>
          </p:cNvSpPr>
          <p:nvPr>
            <p:ph type="sldNum" sz="quarter" idx="12"/>
          </p:nvPr>
        </p:nvSpPr>
        <p:spPr>
          <a:xfrm>
            <a:off x="3141783" y="6447109"/>
            <a:ext cx="2743200" cy="365125"/>
          </a:xfrm>
        </p:spPr>
        <p:txBody>
          <a:bodyPr/>
          <a:lstStyle/>
          <a:p>
            <a:fld id="{14385F30-F5BB-45A0-A756-346F67DA10C3}" type="slidenum">
              <a:rPr lang="en-US" smtClean="0"/>
              <a:t>72</a:t>
            </a:fld>
            <a:endParaRPr lang="en-US" dirty="0"/>
          </a:p>
        </p:txBody>
      </p:sp>
    </p:spTree>
    <p:extLst>
      <p:ext uri="{BB962C8B-B14F-4D97-AF65-F5344CB8AC3E}">
        <p14:creationId xmlns:p14="http://schemas.microsoft.com/office/powerpoint/2010/main" val="426347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 </a:t>
            </a:r>
            <a:r>
              <a:rPr lang="fr-FR" altLang="fr-FR" sz="2000" b="1" dirty="0">
                <a:solidFill>
                  <a:srgbClr val="009900"/>
                </a:solidFill>
              </a:rPr>
              <a:t>L’algèbre relationnel</a:t>
            </a:r>
          </a:p>
          <a:p>
            <a:pPr algn="l"/>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E3A059C5-1950-E155-BC64-BE00053B0BEC}"/>
              </a:ext>
            </a:extLst>
          </p:cNvPr>
          <p:cNvSpPr txBox="1">
            <a:spLocks noChangeArrowheads="1"/>
          </p:cNvSpPr>
          <p:nvPr/>
        </p:nvSpPr>
        <p:spPr>
          <a:xfrm>
            <a:off x="1571732" y="1632696"/>
            <a:ext cx="8280400" cy="4608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dirty="0">
                <a:solidFill>
                  <a:srgbClr val="3333CC"/>
                </a:solidFill>
              </a:rPr>
              <a:t>7- Jointure</a:t>
            </a: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p:txBody>
      </p:sp>
      <p:sp>
        <p:nvSpPr>
          <p:cNvPr id="4" name="Rectangle 1">
            <a:extLst>
              <a:ext uri="{FF2B5EF4-FFF2-40B4-BE49-F238E27FC236}">
                <a16:creationId xmlns:a16="http://schemas.microsoft.com/office/drawing/2014/main" id="{EA40F063-24E8-EAB2-B9DF-F133B53CA0FB}"/>
              </a:ext>
            </a:extLst>
          </p:cNvPr>
          <p:cNvSpPr txBox="1">
            <a:spLocks noChangeArrowheads="1"/>
          </p:cNvSpPr>
          <p:nvPr/>
        </p:nvSpPr>
        <p:spPr bwMode="auto">
          <a:xfrm>
            <a:off x="1003011" y="2270523"/>
            <a:ext cx="777240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99"/>
              </a:buClr>
              <a:buSzPct val="100000"/>
              <a:buFont typeface="Times New Roman" panose="02020603050405020304" pitchFamily="18" charset="0"/>
              <a:defRPr sz="3600" kern="1200">
                <a:solidFill>
                  <a:srgbClr val="990000"/>
                </a:solidFill>
                <a:latin typeface="+mj-lt"/>
                <a:ea typeface="+mj-ea"/>
                <a:cs typeface="+mj-cs"/>
              </a:defRPr>
            </a:lvl1pPr>
            <a:lvl2pPr algn="ctr" defTabSz="449263" rtl="0" eaLnBrk="0" fontAlgn="base" hangingPunct="0">
              <a:lnSpc>
                <a:spcPct val="93000"/>
              </a:lnSpc>
              <a:spcBef>
                <a:spcPct val="0"/>
              </a:spcBef>
              <a:spcAft>
                <a:spcPct val="0"/>
              </a:spcAft>
              <a:buClr>
                <a:srgbClr val="000099"/>
              </a:buClr>
              <a:buSzPct val="100000"/>
              <a:buFont typeface="Times New Roman" panose="02020603050405020304" pitchFamily="18" charset="0"/>
              <a:defRPr sz="3600">
                <a:solidFill>
                  <a:srgbClr val="990000"/>
                </a:solidFill>
                <a:latin typeface="Tahoma" panose="020B0604030504040204" pitchFamily="34" charset="0"/>
              </a:defRPr>
            </a:lvl2pPr>
            <a:lvl3pPr algn="ctr" defTabSz="449263" rtl="0" eaLnBrk="0" fontAlgn="base" hangingPunct="0">
              <a:lnSpc>
                <a:spcPct val="93000"/>
              </a:lnSpc>
              <a:spcBef>
                <a:spcPct val="0"/>
              </a:spcBef>
              <a:spcAft>
                <a:spcPct val="0"/>
              </a:spcAft>
              <a:buClr>
                <a:srgbClr val="000099"/>
              </a:buClr>
              <a:buSzPct val="100000"/>
              <a:buFont typeface="Times New Roman" panose="02020603050405020304" pitchFamily="18" charset="0"/>
              <a:defRPr sz="3600">
                <a:solidFill>
                  <a:srgbClr val="990000"/>
                </a:solidFill>
                <a:latin typeface="Tahoma" panose="020B0604030504040204" pitchFamily="34" charset="0"/>
              </a:defRPr>
            </a:lvl3pPr>
            <a:lvl4pPr algn="ctr" defTabSz="449263" rtl="0" eaLnBrk="0" fontAlgn="base" hangingPunct="0">
              <a:lnSpc>
                <a:spcPct val="93000"/>
              </a:lnSpc>
              <a:spcBef>
                <a:spcPct val="0"/>
              </a:spcBef>
              <a:spcAft>
                <a:spcPct val="0"/>
              </a:spcAft>
              <a:buClr>
                <a:srgbClr val="000099"/>
              </a:buClr>
              <a:buSzPct val="100000"/>
              <a:buFont typeface="Times New Roman" panose="02020603050405020304" pitchFamily="18" charset="0"/>
              <a:defRPr sz="3600">
                <a:solidFill>
                  <a:srgbClr val="990000"/>
                </a:solidFill>
                <a:latin typeface="Tahoma" panose="020B0604030504040204" pitchFamily="34" charset="0"/>
              </a:defRPr>
            </a:lvl4pPr>
            <a:lvl5pPr algn="ctr" defTabSz="449263" rtl="0" eaLnBrk="0" fontAlgn="base" hangingPunct="0">
              <a:lnSpc>
                <a:spcPct val="93000"/>
              </a:lnSpc>
              <a:spcBef>
                <a:spcPct val="0"/>
              </a:spcBef>
              <a:spcAft>
                <a:spcPct val="0"/>
              </a:spcAft>
              <a:buClr>
                <a:srgbClr val="000099"/>
              </a:buClr>
              <a:buSzPct val="100000"/>
              <a:buFont typeface="Times New Roman" panose="02020603050405020304" pitchFamily="18" charset="0"/>
              <a:defRPr sz="3600">
                <a:solidFill>
                  <a:srgbClr val="990000"/>
                </a:solidFill>
                <a:latin typeface="Tahoma" panose="020B0604030504040204" pitchFamily="34" charset="0"/>
              </a:defRPr>
            </a:lvl5pPr>
            <a:lvl6pPr marL="457200" algn="l" defTabSz="449263" rtl="0" fontAlgn="base">
              <a:lnSpc>
                <a:spcPct val="93000"/>
              </a:lnSpc>
              <a:spcBef>
                <a:spcPct val="0"/>
              </a:spcBef>
              <a:spcAft>
                <a:spcPct val="0"/>
              </a:spcAft>
              <a:buClr>
                <a:srgbClr val="000099"/>
              </a:buClr>
              <a:buSzPct val="100000"/>
              <a:buFont typeface="Times New Roman" panose="02020603050405020304" pitchFamily="18" charset="0"/>
              <a:defRPr sz="4400">
                <a:solidFill>
                  <a:srgbClr val="000099"/>
                </a:solidFill>
                <a:latin typeface="Times New Roman" panose="02020603050405020304" pitchFamily="18" charset="0"/>
              </a:defRPr>
            </a:lvl6pPr>
            <a:lvl7pPr marL="914400" algn="l" defTabSz="449263" rtl="0" fontAlgn="base">
              <a:lnSpc>
                <a:spcPct val="93000"/>
              </a:lnSpc>
              <a:spcBef>
                <a:spcPct val="0"/>
              </a:spcBef>
              <a:spcAft>
                <a:spcPct val="0"/>
              </a:spcAft>
              <a:buClr>
                <a:srgbClr val="000099"/>
              </a:buClr>
              <a:buSzPct val="100000"/>
              <a:buFont typeface="Times New Roman" panose="02020603050405020304" pitchFamily="18" charset="0"/>
              <a:defRPr sz="4400">
                <a:solidFill>
                  <a:srgbClr val="000099"/>
                </a:solidFill>
                <a:latin typeface="Times New Roman" panose="02020603050405020304" pitchFamily="18" charset="0"/>
              </a:defRPr>
            </a:lvl7pPr>
            <a:lvl8pPr marL="1371600" algn="l" defTabSz="449263" rtl="0" fontAlgn="base">
              <a:lnSpc>
                <a:spcPct val="93000"/>
              </a:lnSpc>
              <a:spcBef>
                <a:spcPct val="0"/>
              </a:spcBef>
              <a:spcAft>
                <a:spcPct val="0"/>
              </a:spcAft>
              <a:buClr>
                <a:srgbClr val="000099"/>
              </a:buClr>
              <a:buSzPct val="100000"/>
              <a:buFont typeface="Times New Roman" panose="02020603050405020304" pitchFamily="18" charset="0"/>
              <a:defRPr sz="4400">
                <a:solidFill>
                  <a:srgbClr val="000099"/>
                </a:solidFill>
                <a:latin typeface="Times New Roman" panose="02020603050405020304" pitchFamily="18" charset="0"/>
              </a:defRPr>
            </a:lvl8pPr>
            <a:lvl9pPr marL="1828800" algn="l" defTabSz="449263" rtl="0" fontAlgn="base">
              <a:lnSpc>
                <a:spcPct val="93000"/>
              </a:lnSpc>
              <a:spcBef>
                <a:spcPct val="0"/>
              </a:spcBef>
              <a:spcAft>
                <a:spcPct val="0"/>
              </a:spcAft>
              <a:buClr>
                <a:srgbClr val="000099"/>
              </a:buClr>
              <a:buSzPct val="100000"/>
              <a:buFont typeface="Times New Roman" panose="02020603050405020304" pitchFamily="18" charset="0"/>
              <a:defRPr sz="4400">
                <a:solidFill>
                  <a:srgbClr val="000099"/>
                </a:solidFill>
                <a:latin typeface="Times New Roman" panose="02020603050405020304" pitchFamily="18" charset="0"/>
              </a:defRPr>
            </a:lvl9pPr>
          </a:lstStyle>
          <a:p>
            <a:pPr marL="0" marR="0" lvl="0" indent="0" algn="ctr" defTabSz="449263" rtl="0" eaLnBrk="1" fontAlgn="base" latinLnBrk="0" hangingPunct="1">
              <a:lnSpc>
                <a:spcPct val="100000"/>
              </a:lnSpc>
              <a:spcBef>
                <a:spcPct val="0"/>
              </a:spcBef>
              <a:spcAft>
                <a:spcPct val="0"/>
              </a:spcAft>
              <a:buClr>
                <a:srgbClr val="000099"/>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GB" altLang="en-US" sz="2800" b="0" i="0" u="none" strike="noStrike" kern="1200" cap="none" spc="0" normalizeH="0" baseline="0" noProof="0" dirty="0" err="1">
                <a:ln>
                  <a:noFill/>
                </a:ln>
                <a:solidFill>
                  <a:srgbClr val="990000"/>
                </a:solidFill>
                <a:effectLst/>
                <a:uLnTx/>
                <a:uFillTx/>
                <a:latin typeface="Tahoma"/>
                <a:ea typeface="+mj-ea"/>
                <a:cs typeface="+mj-cs"/>
              </a:rPr>
              <a:t>Exemple</a:t>
            </a:r>
            <a:r>
              <a:rPr kumimoji="0" lang="en-GB" altLang="en-US" sz="2800" b="0" i="0" u="none" strike="noStrike" kern="1200" cap="none" spc="0" normalizeH="0" baseline="0" noProof="0" dirty="0">
                <a:ln>
                  <a:noFill/>
                </a:ln>
                <a:solidFill>
                  <a:srgbClr val="990000"/>
                </a:solidFill>
                <a:effectLst/>
                <a:uLnTx/>
                <a:uFillTx/>
                <a:latin typeface="Tahoma"/>
                <a:ea typeface="+mj-ea"/>
                <a:cs typeface="+mj-cs"/>
              </a:rPr>
              <a:t> de jointure</a:t>
            </a:r>
          </a:p>
        </p:txBody>
      </p:sp>
      <p:sp>
        <p:nvSpPr>
          <p:cNvPr id="5" name="Rectangle 2">
            <a:extLst>
              <a:ext uri="{FF2B5EF4-FFF2-40B4-BE49-F238E27FC236}">
                <a16:creationId xmlns:a16="http://schemas.microsoft.com/office/drawing/2014/main" id="{2605D92B-3B46-9C19-8F7F-BAA645B7E272}"/>
              </a:ext>
            </a:extLst>
          </p:cNvPr>
          <p:cNvSpPr txBox="1">
            <a:spLocks noChangeArrowheads="1"/>
          </p:cNvSpPr>
          <p:nvPr/>
        </p:nvSpPr>
        <p:spPr bwMode="auto">
          <a:xfrm>
            <a:off x="2339868" y="3011496"/>
            <a:ext cx="7961659" cy="30309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1313" indent="-341313" algn="l" defTabSz="449263" rtl="0" eaLnBrk="0" fontAlgn="base" hangingPunct="0">
              <a:lnSpc>
                <a:spcPct val="93000"/>
              </a:lnSpc>
              <a:spcBef>
                <a:spcPts val="800"/>
              </a:spcBef>
              <a:spcAft>
                <a:spcPct val="0"/>
              </a:spcAft>
              <a:buClr>
                <a:srgbClr val="0099CC"/>
              </a:buClr>
              <a:buSzPct val="80000"/>
              <a:buFont typeface="Wingdings" pitchFamily="2" charset="2"/>
              <a:buChar char=""/>
              <a:defRPr sz="3200" kern="1200">
                <a:solidFill>
                  <a:srgbClr val="000000"/>
                </a:solidFill>
                <a:latin typeface="+mn-lt"/>
                <a:ea typeface="+mn-ea"/>
                <a:cs typeface="+mn-cs"/>
              </a:defRPr>
            </a:lvl1pPr>
            <a:lvl2pPr marL="741363" indent="-284163" algn="l" defTabSz="449263" rtl="0" eaLnBrk="0" fontAlgn="base" hangingPunct="0">
              <a:lnSpc>
                <a:spcPct val="93000"/>
              </a:lnSpc>
              <a:spcBef>
                <a:spcPts val="700"/>
              </a:spcBef>
              <a:spcAft>
                <a:spcPct val="0"/>
              </a:spcAft>
              <a:buClr>
                <a:srgbClr val="000000"/>
              </a:buClr>
              <a:buSzPct val="100000"/>
              <a:buFont typeface="Arial" panose="020B0604020202020204" pitchFamily="34" charset="0"/>
              <a:buChar char="–"/>
              <a:defRPr sz="2800" kern="1200">
                <a:solidFill>
                  <a:srgbClr val="000000"/>
                </a:solidFill>
                <a:latin typeface="+mn-lt"/>
                <a:ea typeface="+mn-ea"/>
                <a:cs typeface="+mn-cs"/>
              </a:defRPr>
            </a:lvl2pPr>
            <a:lvl3pPr marL="1143000" indent="-228600" algn="l" defTabSz="449263" rtl="0" eaLnBrk="0" fontAlgn="base" hangingPunct="0">
              <a:lnSpc>
                <a:spcPct val="93000"/>
              </a:lnSpc>
              <a:spcBef>
                <a:spcPts val="600"/>
              </a:spcBef>
              <a:spcAft>
                <a:spcPct val="0"/>
              </a:spcAft>
              <a:buClr>
                <a:srgbClr val="000000"/>
              </a:buClr>
              <a:buSzPct val="100000"/>
              <a:buFont typeface="Arial" panose="020B0604020202020204" pitchFamily="34" charset="0"/>
              <a:buChar char="•"/>
              <a:defRPr sz="2400" kern="1200">
                <a:solidFill>
                  <a:srgbClr val="000000"/>
                </a:solidFill>
                <a:latin typeface="+mn-lt"/>
                <a:ea typeface="+mn-ea"/>
                <a:cs typeface="+mn-cs"/>
              </a:defRPr>
            </a:lvl3pPr>
            <a:lvl4pPr marL="1600200" indent="-228600" algn="l" defTabSz="449263" rtl="0" eaLnBrk="0" fontAlgn="base" hangingPunct="0">
              <a:lnSpc>
                <a:spcPct val="93000"/>
              </a:lnSpc>
              <a:spcBef>
                <a:spcPts val="500"/>
              </a:spcBef>
              <a:spcAft>
                <a:spcPct val="0"/>
              </a:spcAft>
              <a:buClr>
                <a:srgbClr val="000000"/>
              </a:buClr>
              <a:buSzPct val="100000"/>
              <a:buFont typeface="Arial" panose="020B0604020202020204" pitchFamily="34" charset="0"/>
              <a:buChar char="–"/>
              <a:defRPr sz="2000" kern="1200">
                <a:solidFill>
                  <a:srgbClr val="000000"/>
                </a:solidFill>
                <a:latin typeface="+mn-lt"/>
                <a:ea typeface="+mn-ea"/>
                <a:cs typeface="+mn-cs"/>
              </a:defRPr>
            </a:lvl4pPr>
            <a:lvl5pPr marL="2057400" indent="-228600" algn="l" defTabSz="449263" rtl="0" eaLnBrk="0" fontAlgn="base" hangingPunct="0">
              <a:lnSpc>
                <a:spcPct val="93000"/>
              </a:lnSpc>
              <a:spcBef>
                <a:spcPts val="500"/>
              </a:spcBef>
              <a:spcAft>
                <a:spcPct val="0"/>
              </a:spcAft>
              <a:buClr>
                <a:srgbClr val="000000"/>
              </a:buClr>
              <a:buSzPct val="100000"/>
              <a:buFont typeface="Arial" panose="020B0604020202020204" pitchFamily="34" charset="0"/>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1313" marR="0" lvl="0" indent="-341313" algn="l" defTabSz="449263" rtl="0" eaLnBrk="1" fontAlgn="base" latinLnBrk="0" hangingPunct="1">
              <a:lnSpc>
                <a:spcPct val="100000"/>
              </a:lnSpc>
              <a:spcBef>
                <a:spcPts val="800"/>
              </a:spcBef>
              <a:spcAft>
                <a:spcPct val="0"/>
              </a:spcAft>
              <a:buClr>
                <a:srgbClr val="0099CC"/>
              </a:buClr>
              <a:buSzPct val="8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1800" b="0" i="0" u="none" strike="noStrike" kern="1200" cap="none" spc="0" normalizeH="0" baseline="0" noProof="0" dirty="0" err="1">
                <a:ln>
                  <a:noFill/>
                </a:ln>
                <a:solidFill>
                  <a:srgbClr val="000000"/>
                </a:solidFill>
                <a:effectLst/>
                <a:uLnTx/>
                <a:uFillTx/>
                <a:latin typeface="Arial"/>
                <a:ea typeface="+mn-ea"/>
                <a:cs typeface="+mn-cs"/>
              </a:rPr>
              <a:t>Soit</a:t>
            </a: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 les tables </a:t>
            </a:r>
          </a:p>
          <a:p>
            <a:pPr marL="741363" marR="0" lvl="1" indent="-284163" algn="l" defTabSz="449263" rtl="0" eaLnBrk="1" fontAlgn="base" latinLnBrk="0" hangingPunct="1">
              <a:lnSpc>
                <a:spcPct val="100000"/>
              </a:lnSpc>
              <a:spcBef>
                <a:spcPts val="700"/>
              </a:spcBef>
              <a:spcAft>
                <a:spcPct val="0"/>
              </a:spcAft>
              <a:buClr>
                <a:srgbClr val="000000"/>
              </a:buClr>
              <a:buSzPct val="10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Livre(</a:t>
            </a:r>
            <a:r>
              <a:rPr kumimoji="0" lang="en-GB" altLang="en-US" sz="1800" b="0" i="0" u="none" strike="noStrike" kern="1200" cap="none" spc="0" normalizeH="0" baseline="0" noProof="0" dirty="0" err="1">
                <a:ln>
                  <a:noFill/>
                </a:ln>
                <a:solidFill>
                  <a:srgbClr val="000000"/>
                </a:solidFill>
                <a:effectLst/>
                <a:uLnTx/>
                <a:uFillTx/>
                <a:latin typeface="Arial"/>
                <a:ea typeface="+mn-ea"/>
                <a:cs typeface="+mn-cs"/>
              </a:rPr>
              <a:t>N°Livre</a:t>
            </a: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 Titre, </a:t>
            </a:r>
            <a:r>
              <a:rPr kumimoji="0" lang="en-GB" altLang="en-US" sz="1800" b="0" i="0" u="none" strike="noStrike" kern="1200" cap="none" spc="0" normalizeH="0" baseline="0" noProof="0" dirty="0" err="1">
                <a:ln>
                  <a:noFill/>
                </a:ln>
                <a:solidFill>
                  <a:srgbClr val="000000"/>
                </a:solidFill>
                <a:effectLst/>
                <a:uLnTx/>
                <a:uFillTx/>
                <a:latin typeface="Arial"/>
                <a:ea typeface="+mn-ea"/>
                <a:cs typeface="+mn-cs"/>
              </a:rPr>
              <a:t>Année</a:t>
            </a: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 </a:t>
            </a:r>
            <a:r>
              <a:rPr kumimoji="0" lang="en-GB" altLang="en-US" sz="1800" b="0" i="0" u="none" strike="noStrike" kern="1200" cap="none" spc="0" normalizeH="0" baseline="0" noProof="0" dirty="0" err="1">
                <a:ln>
                  <a:noFill/>
                </a:ln>
                <a:solidFill>
                  <a:srgbClr val="CC3300"/>
                </a:solidFill>
                <a:effectLst/>
                <a:uLnTx/>
                <a:uFillTx/>
                <a:latin typeface="Arial"/>
                <a:ea typeface="+mn-ea"/>
                <a:cs typeface="+mn-cs"/>
              </a:rPr>
              <a:t>N°Auteur</a:t>
            </a: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 </a:t>
            </a:r>
          </a:p>
          <a:p>
            <a:pPr marL="741363" marR="0" lvl="1" indent="-284163" algn="l" defTabSz="449263" rtl="0" eaLnBrk="1" fontAlgn="base" latinLnBrk="0" hangingPunct="1">
              <a:lnSpc>
                <a:spcPct val="100000"/>
              </a:lnSpc>
              <a:spcBef>
                <a:spcPts val="700"/>
              </a:spcBef>
              <a:spcAft>
                <a:spcPct val="0"/>
              </a:spcAft>
              <a:buClr>
                <a:srgbClr val="000000"/>
              </a:buClr>
              <a:buSzPct val="10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Auteur(</a:t>
            </a:r>
            <a:r>
              <a:rPr kumimoji="0" lang="en-GB" altLang="en-US" sz="1800" b="0" i="0" u="none" strike="noStrike" kern="1200" cap="none" spc="0" normalizeH="0" baseline="0" noProof="0" dirty="0" err="1">
                <a:ln>
                  <a:noFill/>
                </a:ln>
                <a:solidFill>
                  <a:srgbClr val="CC3300"/>
                </a:solidFill>
                <a:effectLst/>
                <a:uLnTx/>
                <a:uFillTx/>
                <a:latin typeface="Arial"/>
                <a:ea typeface="+mn-ea"/>
                <a:cs typeface="+mn-cs"/>
              </a:rPr>
              <a:t>N°Auteur</a:t>
            </a: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 Nom, </a:t>
            </a:r>
            <a:r>
              <a:rPr kumimoji="0" lang="en-GB" altLang="en-US" sz="1800" b="0" i="0" u="none" strike="noStrike" kern="1200" cap="none" spc="0" normalizeH="0" baseline="0" noProof="0" dirty="0" err="1">
                <a:ln>
                  <a:noFill/>
                </a:ln>
                <a:solidFill>
                  <a:srgbClr val="000000"/>
                </a:solidFill>
                <a:effectLst/>
                <a:uLnTx/>
                <a:uFillTx/>
                <a:latin typeface="Arial"/>
                <a:ea typeface="+mn-ea"/>
                <a:cs typeface="+mn-cs"/>
              </a:rPr>
              <a:t>AnnéeNaissance</a:t>
            </a: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 </a:t>
            </a:r>
          </a:p>
          <a:p>
            <a:pPr marL="741363" marR="0" lvl="1" indent="-284163" algn="l" defTabSz="449263" rtl="0" eaLnBrk="1" fontAlgn="base" latinLnBrk="0" hangingPunct="1">
              <a:lnSpc>
                <a:spcPct val="100000"/>
              </a:lnSpc>
              <a:spcBef>
                <a:spcPts val="700"/>
              </a:spcBef>
              <a:spcAft>
                <a:spcPct val="0"/>
              </a:spcAft>
              <a:buClr>
                <a:srgbClr val="000000"/>
              </a:buClr>
              <a:buSzPct val="100000"/>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kumimoji="0" lang="en-GB" altLang="en-US" sz="1800" b="0" i="0" u="none" strike="noStrike" kern="1200" cap="none" spc="0" normalizeH="0" baseline="0" noProof="0" dirty="0">
              <a:ln>
                <a:noFill/>
              </a:ln>
              <a:solidFill>
                <a:srgbClr val="000000"/>
              </a:solidFill>
              <a:effectLst/>
              <a:uLnTx/>
              <a:uFillTx/>
              <a:latin typeface="Arial"/>
              <a:ea typeface="+mn-ea"/>
              <a:cs typeface="+mn-cs"/>
            </a:endParaRPr>
          </a:p>
          <a:p>
            <a:pPr marL="341313" marR="0" lvl="0" indent="-341313" algn="l" defTabSz="449263" rtl="0" eaLnBrk="1" fontAlgn="base" latinLnBrk="0" hangingPunct="1">
              <a:lnSpc>
                <a:spcPct val="100000"/>
              </a:lnSpc>
              <a:spcBef>
                <a:spcPts val="700"/>
              </a:spcBef>
              <a:spcAft>
                <a:spcPct val="0"/>
              </a:spcAft>
              <a:buClr>
                <a:srgbClr val="0099CC"/>
              </a:buClr>
              <a:buSzPct val="8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On </a:t>
            </a:r>
            <a:r>
              <a:rPr kumimoji="0" lang="en-GB" altLang="en-US" sz="1800" b="0" i="0" u="none" strike="noStrike" kern="1200" cap="none" spc="0" normalizeH="0" baseline="0" noProof="0" dirty="0" err="1">
                <a:ln>
                  <a:noFill/>
                </a:ln>
                <a:solidFill>
                  <a:srgbClr val="000000"/>
                </a:solidFill>
                <a:effectLst/>
                <a:uLnTx/>
                <a:uFillTx/>
                <a:latin typeface="Arial"/>
                <a:ea typeface="+mn-ea"/>
                <a:cs typeface="+mn-cs"/>
              </a:rPr>
              <a:t>veut</a:t>
            </a: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 savoir pour </a:t>
            </a:r>
            <a:r>
              <a:rPr kumimoji="0" lang="en-GB" altLang="en-US" sz="1800" b="0" i="0" u="none" strike="noStrike" kern="1200" cap="none" spc="0" normalizeH="0" baseline="0" noProof="0" dirty="0" err="1">
                <a:ln>
                  <a:noFill/>
                </a:ln>
                <a:solidFill>
                  <a:srgbClr val="000000"/>
                </a:solidFill>
                <a:effectLst/>
                <a:uLnTx/>
                <a:uFillTx/>
                <a:latin typeface="Arial"/>
                <a:ea typeface="+mn-ea"/>
                <a:cs typeface="+mn-cs"/>
              </a:rPr>
              <a:t>chaque</a:t>
            </a: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 livre, </a:t>
            </a:r>
            <a:r>
              <a:rPr kumimoji="0" lang="en-GB" altLang="en-US" sz="1800" b="0" i="0" u="none" strike="noStrike" kern="1200" cap="none" spc="0" normalizeH="0" baseline="0" noProof="0" dirty="0" err="1">
                <a:ln>
                  <a:noFill/>
                </a:ln>
                <a:solidFill>
                  <a:srgbClr val="000000"/>
                </a:solidFill>
                <a:effectLst/>
                <a:uLnTx/>
                <a:uFillTx/>
                <a:latin typeface="Arial"/>
                <a:ea typeface="+mn-ea"/>
                <a:cs typeface="+mn-cs"/>
              </a:rPr>
              <a:t>l’auteur</a:t>
            </a: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 qui </a:t>
            </a:r>
            <a:r>
              <a:rPr kumimoji="0" lang="en-GB" altLang="en-US" sz="1800" b="0" i="0" u="none" strike="noStrike" kern="1200" cap="none" spc="0" normalizeH="0" baseline="0" noProof="0" dirty="0" err="1">
                <a:ln>
                  <a:noFill/>
                </a:ln>
                <a:solidFill>
                  <a:srgbClr val="000000"/>
                </a:solidFill>
                <a:effectLst/>
                <a:uLnTx/>
                <a:uFillTx/>
                <a:latin typeface="Arial"/>
                <a:ea typeface="+mn-ea"/>
                <a:cs typeface="+mn-cs"/>
              </a:rPr>
              <a:t>l’a</a:t>
            </a: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 </a:t>
            </a:r>
            <a:r>
              <a:rPr kumimoji="0" lang="en-GB" altLang="en-US" sz="1800" b="0" i="0" u="none" strike="noStrike" kern="1200" cap="none" spc="0" normalizeH="0" baseline="0" noProof="0" dirty="0" err="1">
                <a:ln>
                  <a:noFill/>
                </a:ln>
                <a:solidFill>
                  <a:srgbClr val="000000"/>
                </a:solidFill>
                <a:effectLst/>
                <a:uLnTx/>
                <a:uFillTx/>
                <a:latin typeface="Arial"/>
                <a:ea typeface="+mn-ea"/>
                <a:cs typeface="+mn-cs"/>
              </a:rPr>
              <a:t>écrit</a:t>
            </a: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 (on suppose  </a:t>
            </a:r>
            <a:r>
              <a:rPr kumimoji="0" lang="en-GB" altLang="en-US" sz="1800" b="0" i="0" u="none" strike="noStrike" kern="1200" cap="none" spc="0" normalizeH="0" baseline="0" noProof="0" dirty="0" err="1">
                <a:ln>
                  <a:noFill/>
                </a:ln>
                <a:solidFill>
                  <a:srgbClr val="000000"/>
                </a:solidFill>
                <a:effectLst/>
                <a:uLnTx/>
                <a:uFillTx/>
                <a:latin typeface="Arial"/>
                <a:ea typeface="+mn-ea"/>
                <a:cs typeface="+mn-cs"/>
              </a:rPr>
              <a:t>qu’il</a:t>
            </a: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 </a:t>
            </a:r>
            <a:r>
              <a:rPr kumimoji="0" lang="en-GB" altLang="en-US" sz="1800" b="0" i="0" u="none" strike="noStrike" kern="1200" cap="none" spc="0" normalizeH="0" baseline="0" noProof="0" dirty="0" err="1">
                <a:ln>
                  <a:noFill/>
                </a:ln>
                <a:solidFill>
                  <a:srgbClr val="000000"/>
                </a:solidFill>
                <a:effectLst/>
                <a:uLnTx/>
                <a:uFillTx/>
                <a:latin typeface="Arial"/>
                <a:ea typeface="+mn-ea"/>
                <a:cs typeface="+mn-cs"/>
              </a:rPr>
              <a:t>n’y</a:t>
            </a: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 a </a:t>
            </a:r>
            <a:r>
              <a:rPr kumimoji="0" lang="en-GB" altLang="en-US" sz="1800" b="0" i="0" u="none" strike="noStrike" kern="1200" cap="none" spc="0" normalizeH="0" baseline="0" noProof="0" dirty="0" err="1">
                <a:ln>
                  <a:noFill/>
                </a:ln>
                <a:solidFill>
                  <a:srgbClr val="000000"/>
                </a:solidFill>
                <a:effectLst/>
                <a:uLnTx/>
                <a:uFillTx/>
                <a:latin typeface="Arial"/>
                <a:ea typeface="+mn-ea"/>
                <a:cs typeface="+mn-cs"/>
              </a:rPr>
              <a:t>qu’un</a:t>
            </a: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 auteur par livre) </a:t>
            </a:r>
          </a:p>
          <a:p>
            <a:pPr marL="341313" marR="0" lvl="0" indent="-341313" algn="l" defTabSz="449263" rtl="0" eaLnBrk="1" fontAlgn="base" latinLnBrk="0" hangingPunct="1">
              <a:lnSpc>
                <a:spcPct val="100000"/>
              </a:lnSpc>
              <a:spcBef>
                <a:spcPts val="700"/>
              </a:spcBef>
              <a:spcAft>
                <a:spcPct val="0"/>
              </a:spcAft>
              <a:buClr>
                <a:srgbClr val="0099CC"/>
              </a:buClr>
              <a:buSzPct val="80000"/>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kumimoji="0" lang="en-GB" altLang="en-US" sz="1800" b="0" i="0" u="none" strike="noStrike" kern="1200" cap="none" spc="0" normalizeH="0" baseline="0" noProof="0" dirty="0">
              <a:ln>
                <a:noFill/>
              </a:ln>
              <a:solidFill>
                <a:srgbClr val="000000"/>
              </a:solidFill>
              <a:effectLst/>
              <a:uLnTx/>
              <a:uFillTx/>
              <a:latin typeface="Arial"/>
              <a:ea typeface="+mn-ea"/>
              <a:cs typeface="+mn-cs"/>
            </a:endParaRPr>
          </a:p>
          <a:p>
            <a:pPr marL="341313" marR="0" lvl="0" indent="-341313" algn="l" defTabSz="449263" rtl="0" eaLnBrk="1" fontAlgn="base" latinLnBrk="0" hangingPunct="1">
              <a:lnSpc>
                <a:spcPct val="100000"/>
              </a:lnSpc>
              <a:spcBef>
                <a:spcPts val="600"/>
              </a:spcBef>
              <a:spcAft>
                <a:spcPct val="0"/>
              </a:spcAft>
              <a:buClr>
                <a:srgbClr val="0099CC"/>
              </a:buClr>
              <a:buSzPct val="8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Jointure(Livre; Auteur) </a:t>
            </a:r>
          </a:p>
        </p:txBody>
      </p:sp>
      <p:sp>
        <p:nvSpPr>
          <p:cNvPr id="7" name="Espace réservé du numéro de diapositive 6">
            <a:extLst>
              <a:ext uri="{FF2B5EF4-FFF2-40B4-BE49-F238E27FC236}">
                <a16:creationId xmlns:a16="http://schemas.microsoft.com/office/drawing/2014/main" id="{77737F3C-953F-11A4-BB87-13D35422A4A0}"/>
              </a:ext>
            </a:extLst>
          </p:cNvPr>
          <p:cNvSpPr>
            <a:spLocks noGrp="1"/>
          </p:cNvSpPr>
          <p:nvPr>
            <p:ph type="sldNum" sz="quarter" idx="12"/>
          </p:nvPr>
        </p:nvSpPr>
        <p:spPr>
          <a:xfrm>
            <a:off x="3831771" y="6409716"/>
            <a:ext cx="2743200" cy="365125"/>
          </a:xfrm>
        </p:spPr>
        <p:txBody>
          <a:bodyPr/>
          <a:lstStyle/>
          <a:p>
            <a:fld id="{14385F30-F5BB-45A0-A756-346F67DA10C3}" type="slidenum">
              <a:rPr lang="en-US" smtClean="0"/>
              <a:t>73</a:t>
            </a:fld>
            <a:endParaRPr lang="en-US" dirty="0"/>
          </a:p>
        </p:txBody>
      </p:sp>
    </p:spTree>
    <p:extLst>
      <p:ext uri="{BB962C8B-B14F-4D97-AF65-F5344CB8AC3E}">
        <p14:creationId xmlns:p14="http://schemas.microsoft.com/office/powerpoint/2010/main" val="41949901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 </a:t>
            </a:r>
            <a:r>
              <a:rPr lang="fr-FR" altLang="fr-FR" sz="2000" b="1" dirty="0">
                <a:solidFill>
                  <a:srgbClr val="009900"/>
                </a:solidFill>
              </a:rPr>
              <a:t>L’algèbre relationnel</a:t>
            </a:r>
          </a:p>
          <a:p>
            <a:pPr algn="l"/>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E3A059C5-1950-E155-BC64-BE00053B0BEC}"/>
              </a:ext>
            </a:extLst>
          </p:cNvPr>
          <p:cNvSpPr txBox="1">
            <a:spLocks noChangeArrowheads="1"/>
          </p:cNvSpPr>
          <p:nvPr/>
        </p:nvSpPr>
        <p:spPr>
          <a:xfrm>
            <a:off x="1571732" y="1632696"/>
            <a:ext cx="8280400" cy="4608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dirty="0">
                <a:solidFill>
                  <a:srgbClr val="3333CC"/>
                </a:solidFill>
              </a:rPr>
              <a:t>8- Etude de cas avec Access </a:t>
            </a:r>
          </a:p>
          <a:p>
            <a:pPr marL="609600" indent="-609600">
              <a:lnSpc>
                <a:spcPct val="150000"/>
              </a:lnSpc>
              <a:spcBef>
                <a:spcPct val="0"/>
              </a:spcBef>
              <a:buClrTx/>
              <a:buFontTx/>
              <a:buNone/>
            </a:pPr>
            <a:r>
              <a:rPr lang="fr-FR" altLang="fr-FR" sz="1600" b="1" dirty="0">
                <a:solidFill>
                  <a:srgbClr val="3333CC"/>
                </a:solidFill>
              </a:rPr>
              <a:t>	</a:t>
            </a:r>
            <a:r>
              <a:rPr lang="fr-FR" altLang="fr-FR" sz="1600" b="1" dirty="0">
                <a:solidFill>
                  <a:schemeClr val="tx1"/>
                </a:solidFill>
              </a:rPr>
              <a:t>Requêtes de SELECTION(PROJECTION) : créer les requêtes suivantes sur Access et interpréter vos résultats obtenus</a:t>
            </a:r>
          </a:p>
          <a:p>
            <a:pPr marL="609600" indent="-609600">
              <a:lnSpc>
                <a:spcPct val="150000"/>
              </a:lnSpc>
              <a:spcBef>
                <a:spcPct val="0"/>
              </a:spcBef>
              <a:buClrTx/>
              <a:buFontTx/>
              <a:buNone/>
            </a:pPr>
            <a:endParaRPr lang="fr-FR" altLang="fr-FR" sz="900" b="1" dirty="0">
              <a:solidFill>
                <a:schemeClr val="tx1"/>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p:txBody>
      </p:sp>
      <p:sp>
        <p:nvSpPr>
          <p:cNvPr id="7" name="Espace réservé du numéro de diapositive 6">
            <a:extLst>
              <a:ext uri="{FF2B5EF4-FFF2-40B4-BE49-F238E27FC236}">
                <a16:creationId xmlns:a16="http://schemas.microsoft.com/office/drawing/2014/main" id="{77737F3C-953F-11A4-BB87-13D35422A4A0}"/>
              </a:ext>
            </a:extLst>
          </p:cNvPr>
          <p:cNvSpPr>
            <a:spLocks noGrp="1"/>
          </p:cNvSpPr>
          <p:nvPr>
            <p:ph type="sldNum" sz="quarter" idx="12"/>
          </p:nvPr>
        </p:nvSpPr>
        <p:spPr>
          <a:xfrm>
            <a:off x="3831771" y="6409716"/>
            <a:ext cx="2743200" cy="365125"/>
          </a:xfrm>
        </p:spPr>
        <p:txBody>
          <a:bodyPr/>
          <a:lstStyle/>
          <a:p>
            <a:fld id="{14385F30-F5BB-45A0-A756-346F67DA10C3}" type="slidenum">
              <a:rPr lang="en-US" smtClean="0"/>
              <a:t>74</a:t>
            </a:fld>
            <a:endParaRPr lang="en-US" dirty="0"/>
          </a:p>
        </p:txBody>
      </p:sp>
      <p:pic>
        <p:nvPicPr>
          <p:cNvPr id="8" name="Image 7">
            <a:extLst>
              <a:ext uri="{FF2B5EF4-FFF2-40B4-BE49-F238E27FC236}">
                <a16:creationId xmlns:a16="http://schemas.microsoft.com/office/drawing/2014/main" id="{22006C71-2F37-EC3A-1AA5-A4A3736A5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9868" y="2890630"/>
            <a:ext cx="6258083" cy="3605128"/>
          </a:xfrm>
          <a:prstGeom prst="rect">
            <a:avLst/>
          </a:prstGeom>
        </p:spPr>
      </p:pic>
    </p:spTree>
    <p:extLst>
      <p:ext uri="{BB962C8B-B14F-4D97-AF65-F5344CB8AC3E}">
        <p14:creationId xmlns:p14="http://schemas.microsoft.com/office/powerpoint/2010/main" val="1617746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 </a:t>
            </a:r>
            <a:r>
              <a:rPr lang="fr-FR" altLang="fr-FR" sz="2000" b="1" dirty="0">
                <a:solidFill>
                  <a:srgbClr val="009900"/>
                </a:solidFill>
              </a:rPr>
              <a:t>L’algèbre relationnel</a:t>
            </a:r>
          </a:p>
          <a:p>
            <a:pPr algn="l"/>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E3A059C5-1950-E155-BC64-BE00053B0BEC}"/>
              </a:ext>
            </a:extLst>
          </p:cNvPr>
          <p:cNvSpPr txBox="1">
            <a:spLocks noChangeArrowheads="1"/>
          </p:cNvSpPr>
          <p:nvPr/>
        </p:nvSpPr>
        <p:spPr>
          <a:xfrm>
            <a:off x="1571732" y="1632696"/>
            <a:ext cx="8280400" cy="4608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dirty="0">
                <a:solidFill>
                  <a:srgbClr val="3333CC"/>
                </a:solidFill>
              </a:rPr>
              <a:t>8- Etude de cas avec Access </a:t>
            </a:r>
          </a:p>
          <a:p>
            <a:pPr marL="609600" indent="-609600">
              <a:lnSpc>
                <a:spcPct val="150000"/>
              </a:lnSpc>
              <a:spcBef>
                <a:spcPct val="0"/>
              </a:spcBef>
              <a:buClrTx/>
              <a:buFontTx/>
              <a:buNone/>
            </a:pPr>
            <a:r>
              <a:rPr lang="fr-FR" altLang="fr-FR" sz="1600" b="1" dirty="0">
                <a:solidFill>
                  <a:srgbClr val="3333CC"/>
                </a:solidFill>
              </a:rPr>
              <a:t>	</a:t>
            </a:r>
            <a:r>
              <a:rPr lang="fr-FR" altLang="fr-FR" sz="1600" b="1" dirty="0">
                <a:solidFill>
                  <a:schemeClr val="tx1"/>
                </a:solidFill>
              </a:rPr>
              <a:t>Requêtes de CREATION D’UNE NOUVELLE TABLE : créer les requêtes suivantes sur Access:</a:t>
            </a:r>
          </a:p>
          <a:p>
            <a:pPr marL="609600" indent="-609600">
              <a:lnSpc>
                <a:spcPct val="150000"/>
              </a:lnSpc>
              <a:spcBef>
                <a:spcPct val="0"/>
              </a:spcBef>
              <a:buClrTx/>
              <a:buFontTx/>
              <a:buNone/>
            </a:pPr>
            <a:endParaRPr lang="fr-FR" altLang="fr-FR" sz="900" b="1" dirty="0">
              <a:solidFill>
                <a:schemeClr val="tx1"/>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p:txBody>
      </p:sp>
      <p:sp>
        <p:nvSpPr>
          <p:cNvPr id="7" name="Espace réservé du numéro de diapositive 6">
            <a:extLst>
              <a:ext uri="{FF2B5EF4-FFF2-40B4-BE49-F238E27FC236}">
                <a16:creationId xmlns:a16="http://schemas.microsoft.com/office/drawing/2014/main" id="{77737F3C-953F-11A4-BB87-13D35422A4A0}"/>
              </a:ext>
            </a:extLst>
          </p:cNvPr>
          <p:cNvSpPr>
            <a:spLocks noGrp="1"/>
          </p:cNvSpPr>
          <p:nvPr>
            <p:ph type="sldNum" sz="quarter" idx="12"/>
          </p:nvPr>
        </p:nvSpPr>
        <p:spPr>
          <a:xfrm>
            <a:off x="3831771" y="6409716"/>
            <a:ext cx="2743200" cy="365125"/>
          </a:xfrm>
        </p:spPr>
        <p:txBody>
          <a:bodyPr/>
          <a:lstStyle/>
          <a:p>
            <a:fld id="{14385F30-F5BB-45A0-A756-346F67DA10C3}" type="slidenum">
              <a:rPr lang="en-US" smtClean="0"/>
              <a:t>75</a:t>
            </a:fld>
            <a:endParaRPr lang="en-US" dirty="0"/>
          </a:p>
        </p:txBody>
      </p:sp>
      <p:pic>
        <p:nvPicPr>
          <p:cNvPr id="5" name="Image 4">
            <a:extLst>
              <a:ext uri="{FF2B5EF4-FFF2-40B4-BE49-F238E27FC236}">
                <a16:creationId xmlns:a16="http://schemas.microsoft.com/office/drawing/2014/main" id="{EA7CB09C-1297-4B00-704A-546346092C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304" y="2915965"/>
            <a:ext cx="6403868" cy="3766940"/>
          </a:xfrm>
          <a:prstGeom prst="rect">
            <a:avLst/>
          </a:prstGeom>
        </p:spPr>
      </p:pic>
    </p:spTree>
    <p:extLst>
      <p:ext uri="{BB962C8B-B14F-4D97-AF65-F5344CB8AC3E}">
        <p14:creationId xmlns:p14="http://schemas.microsoft.com/office/powerpoint/2010/main" val="14135173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 </a:t>
            </a:r>
            <a:r>
              <a:rPr lang="fr-FR" altLang="fr-FR" sz="2000" b="1" dirty="0">
                <a:solidFill>
                  <a:srgbClr val="009900"/>
                </a:solidFill>
              </a:rPr>
              <a:t>L’algèbre relationnel</a:t>
            </a:r>
          </a:p>
          <a:p>
            <a:pPr algn="l"/>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E3A059C5-1950-E155-BC64-BE00053B0BEC}"/>
              </a:ext>
            </a:extLst>
          </p:cNvPr>
          <p:cNvSpPr txBox="1">
            <a:spLocks noChangeArrowheads="1"/>
          </p:cNvSpPr>
          <p:nvPr/>
        </p:nvSpPr>
        <p:spPr>
          <a:xfrm>
            <a:off x="1571732" y="1632696"/>
            <a:ext cx="8280400" cy="4608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dirty="0">
                <a:solidFill>
                  <a:srgbClr val="3333CC"/>
                </a:solidFill>
              </a:rPr>
              <a:t>8- Etude de cas avec Access </a:t>
            </a:r>
          </a:p>
          <a:p>
            <a:pPr marL="609600" indent="-609600">
              <a:lnSpc>
                <a:spcPct val="150000"/>
              </a:lnSpc>
              <a:spcBef>
                <a:spcPct val="0"/>
              </a:spcBef>
              <a:buClrTx/>
              <a:buFontTx/>
              <a:buNone/>
            </a:pPr>
            <a:r>
              <a:rPr lang="fr-FR" altLang="fr-FR" sz="1600" b="1" dirty="0">
                <a:solidFill>
                  <a:srgbClr val="3333CC"/>
                </a:solidFill>
              </a:rPr>
              <a:t>	</a:t>
            </a:r>
            <a:r>
              <a:rPr lang="fr-FR" altLang="fr-FR" sz="1600" b="1" dirty="0">
                <a:solidFill>
                  <a:schemeClr val="tx1"/>
                </a:solidFill>
              </a:rPr>
              <a:t>Requêtes de d’AJOUT : Cette action permet d’insérer de nouveaux enregistrements dans une table</a:t>
            </a:r>
          </a:p>
          <a:p>
            <a:pPr marL="609600" indent="-609600">
              <a:lnSpc>
                <a:spcPct val="150000"/>
              </a:lnSpc>
              <a:spcBef>
                <a:spcPct val="0"/>
              </a:spcBef>
              <a:buClrTx/>
              <a:buFontTx/>
              <a:buNone/>
            </a:pPr>
            <a:r>
              <a:rPr lang="fr-FR" altLang="fr-FR" sz="1600" b="1" dirty="0">
                <a:solidFill>
                  <a:schemeClr val="tx1"/>
                </a:solidFill>
              </a:rPr>
              <a:t>Exemple : Créer sur Access les requêtes d’ajouts suivantes : </a:t>
            </a:r>
            <a:endParaRPr lang="fr-FR" altLang="fr-FR" sz="900" b="1" dirty="0">
              <a:solidFill>
                <a:schemeClr val="tx1"/>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p:txBody>
      </p:sp>
      <p:sp>
        <p:nvSpPr>
          <p:cNvPr id="7" name="Espace réservé du numéro de diapositive 6">
            <a:extLst>
              <a:ext uri="{FF2B5EF4-FFF2-40B4-BE49-F238E27FC236}">
                <a16:creationId xmlns:a16="http://schemas.microsoft.com/office/drawing/2014/main" id="{77737F3C-953F-11A4-BB87-13D35422A4A0}"/>
              </a:ext>
            </a:extLst>
          </p:cNvPr>
          <p:cNvSpPr>
            <a:spLocks noGrp="1"/>
          </p:cNvSpPr>
          <p:nvPr>
            <p:ph type="sldNum" sz="quarter" idx="12"/>
          </p:nvPr>
        </p:nvSpPr>
        <p:spPr>
          <a:xfrm>
            <a:off x="3831771" y="6409716"/>
            <a:ext cx="2743200" cy="365125"/>
          </a:xfrm>
        </p:spPr>
        <p:txBody>
          <a:bodyPr/>
          <a:lstStyle/>
          <a:p>
            <a:fld id="{14385F30-F5BB-45A0-A756-346F67DA10C3}" type="slidenum">
              <a:rPr lang="en-US" smtClean="0"/>
              <a:t>76</a:t>
            </a:fld>
            <a:endParaRPr lang="en-US" dirty="0"/>
          </a:p>
        </p:txBody>
      </p:sp>
      <p:pic>
        <p:nvPicPr>
          <p:cNvPr id="6" name="Image 5">
            <a:extLst>
              <a:ext uri="{FF2B5EF4-FFF2-40B4-BE49-F238E27FC236}">
                <a16:creationId xmlns:a16="http://schemas.microsoft.com/office/drawing/2014/main" id="{F5A87F5B-A321-F0DD-27CC-FC02CCC256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6030" y="3353847"/>
            <a:ext cx="6694681" cy="3329058"/>
          </a:xfrm>
          <a:prstGeom prst="rect">
            <a:avLst/>
          </a:prstGeom>
        </p:spPr>
      </p:pic>
    </p:spTree>
    <p:extLst>
      <p:ext uri="{BB962C8B-B14F-4D97-AF65-F5344CB8AC3E}">
        <p14:creationId xmlns:p14="http://schemas.microsoft.com/office/powerpoint/2010/main" val="30292707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 </a:t>
            </a:r>
            <a:r>
              <a:rPr lang="fr-FR" altLang="fr-FR" sz="2000" b="1" dirty="0">
                <a:solidFill>
                  <a:srgbClr val="009900"/>
                </a:solidFill>
              </a:rPr>
              <a:t>L’algèbre relationnel</a:t>
            </a:r>
          </a:p>
          <a:p>
            <a:pPr algn="l"/>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3" name="Rectangle 3">
            <a:extLst>
              <a:ext uri="{FF2B5EF4-FFF2-40B4-BE49-F238E27FC236}">
                <a16:creationId xmlns:a16="http://schemas.microsoft.com/office/drawing/2014/main" id="{E3A059C5-1950-E155-BC64-BE00053B0BEC}"/>
              </a:ext>
            </a:extLst>
          </p:cNvPr>
          <p:cNvSpPr txBox="1">
            <a:spLocks noChangeArrowheads="1"/>
          </p:cNvSpPr>
          <p:nvPr/>
        </p:nvSpPr>
        <p:spPr>
          <a:xfrm>
            <a:off x="1571732" y="1632696"/>
            <a:ext cx="8280400" cy="4608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dirty="0">
                <a:solidFill>
                  <a:srgbClr val="3333CC"/>
                </a:solidFill>
              </a:rPr>
              <a:t>8- Etude de cas avec Access </a:t>
            </a:r>
          </a:p>
          <a:p>
            <a:pPr marL="609600" indent="-609600">
              <a:lnSpc>
                <a:spcPct val="150000"/>
              </a:lnSpc>
              <a:spcBef>
                <a:spcPct val="0"/>
              </a:spcBef>
              <a:buClrTx/>
              <a:buFontTx/>
              <a:buNone/>
            </a:pPr>
            <a:r>
              <a:rPr lang="fr-FR" altLang="fr-FR" sz="1600" b="1" dirty="0">
                <a:solidFill>
                  <a:srgbClr val="3333CC"/>
                </a:solidFill>
              </a:rPr>
              <a:t>	</a:t>
            </a:r>
            <a:r>
              <a:rPr lang="fr-FR" altLang="fr-FR" sz="1600" b="1" dirty="0">
                <a:solidFill>
                  <a:schemeClr val="tx1"/>
                </a:solidFill>
              </a:rPr>
              <a:t>Requêtes de d’AJOUT : Cette action permet d’insérer de nouveaux enregistrements dans une table</a:t>
            </a:r>
          </a:p>
          <a:p>
            <a:pPr marL="609600" indent="-609600">
              <a:lnSpc>
                <a:spcPct val="150000"/>
              </a:lnSpc>
              <a:spcBef>
                <a:spcPct val="0"/>
              </a:spcBef>
              <a:buClrTx/>
              <a:buFontTx/>
              <a:buNone/>
            </a:pPr>
            <a:r>
              <a:rPr lang="fr-FR" altLang="fr-FR" sz="1600" b="1" dirty="0">
                <a:solidFill>
                  <a:schemeClr val="tx1"/>
                </a:solidFill>
              </a:rPr>
              <a:t>Exemple : Créer sur Access les requêtes d’ajouts suivantes : </a:t>
            </a:r>
            <a:endParaRPr lang="fr-FR" altLang="fr-FR" sz="900" b="1" dirty="0">
              <a:solidFill>
                <a:schemeClr val="tx1"/>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p:txBody>
      </p:sp>
      <p:sp>
        <p:nvSpPr>
          <p:cNvPr id="7" name="Espace réservé du numéro de diapositive 6">
            <a:extLst>
              <a:ext uri="{FF2B5EF4-FFF2-40B4-BE49-F238E27FC236}">
                <a16:creationId xmlns:a16="http://schemas.microsoft.com/office/drawing/2014/main" id="{77737F3C-953F-11A4-BB87-13D35422A4A0}"/>
              </a:ext>
            </a:extLst>
          </p:cNvPr>
          <p:cNvSpPr>
            <a:spLocks noGrp="1"/>
          </p:cNvSpPr>
          <p:nvPr>
            <p:ph type="sldNum" sz="quarter" idx="12"/>
          </p:nvPr>
        </p:nvSpPr>
        <p:spPr>
          <a:xfrm>
            <a:off x="3831771" y="6409716"/>
            <a:ext cx="2743200" cy="365125"/>
          </a:xfrm>
        </p:spPr>
        <p:txBody>
          <a:bodyPr/>
          <a:lstStyle/>
          <a:p>
            <a:fld id="{14385F30-F5BB-45A0-A756-346F67DA10C3}" type="slidenum">
              <a:rPr lang="en-US" smtClean="0"/>
              <a:t>77</a:t>
            </a:fld>
            <a:endParaRPr lang="en-US" dirty="0"/>
          </a:p>
        </p:txBody>
      </p:sp>
      <p:pic>
        <p:nvPicPr>
          <p:cNvPr id="6" name="Image 5">
            <a:extLst>
              <a:ext uri="{FF2B5EF4-FFF2-40B4-BE49-F238E27FC236}">
                <a16:creationId xmlns:a16="http://schemas.microsoft.com/office/drawing/2014/main" id="{F5A87F5B-A321-F0DD-27CC-FC02CCC256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6030" y="3353847"/>
            <a:ext cx="6694681" cy="3329058"/>
          </a:xfrm>
          <a:prstGeom prst="rect">
            <a:avLst/>
          </a:prstGeom>
        </p:spPr>
      </p:pic>
    </p:spTree>
    <p:extLst>
      <p:ext uri="{BB962C8B-B14F-4D97-AF65-F5344CB8AC3E}">
        <p14:creationId xmlns:p14="http://schemas.microsoft.com/office/powerpoint/2010/main" val="18642011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II. </a:t>
            </a:r>
            <a:r>
              <a:rPr lang="fr-FR" altLang="fr-FR" sz="2000" b="1" dirty="0">
                <a:solidFill>
                  <a:srgbClr val="009900"/>
                </a:solidFill>
              </a:rPr>
              <a:t>Langage SQL</a:t>
            </a:r>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6" name="object 3">
            <a:extLst>
              <a:ext uri="{FF2B5EF4-FFF2-40B4-BE49-F238E27FC236}">
                <a16:creationId xmlns:a16="http://schemas.microsoft.com/office/drawing/2014/main" id="{BB24793D-65BB-7BFA-D75D-43CC36C9A417}"/>
              </a:ext>
            </a:extLst>
          </p:cNvPr>
          <p:cNvSpPr txBox="1">
            <a:spLocks/>
          </p:cNvSpPr>
          <p:nvPr/>
        </p:nvSpPr>
        <p:spPr>
          <a:xfrm>
            <a:off x="2420203" y="2328494"/>
            <a:ext cx="7924800" cy="2718693"/>
          </a:xfrm>
          <a:prstGeom prst="rect">
            <a:avLst/>
          </a:prstGeom>
        </p:spPr>
        <p:txBody>
          <a:bodyPr vert="horz" wrap="square" lIns="0" tIns="50800" rIns="0" bIns="0" rtlCol="0">
            <a:spAutoFit/>
          </a:bodyPr>
          <a:lstStyle>
            <a:lvl1pPr marL="0">
              <a:defRPr sz="1450" b="0" i="0">
                <a:solidFill>
                  <a:srgbClr val="0000CC"/>
                </a:solidFill>
                <a:latin typeface="Times New Roman"/>
                <a:ea typeface="+mn-ea"/>
                <a:cs typeface="Times New Roman"/>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marR="0" lvl="0" indent="0" algn="just" defTabSz="914400" eaLnBrk="1" fontAlgn="auto" latinLnBrk="0" hangingPunct="1">
              <a:lnSpc>
                <a:spcPct val="100000"/>
              </a:lnSpc>
              <a:spcBef>
                <a:spcPts val="400"/>
              </a:spcBef>
              <a:spcAft>
                <a:spcPts val="0"/>
              </a:spcAft>
              <a:buClrTx/>
              <a:buSzTx/>
              <a:buFontTx/>
              <a:buNone/>
              <a:tabLst/>
              <a:defRPr/>
            </a:pPr>
            <a:r>
              <a:rPr kumimoji="0" lang="fr-MA" sz="2000" b="1" i="0" u="none" strike="noStrike" kern="0" cap="none" spc="-55" normalizeH="0" baseline="0" noProof="0" dirty="0">
                <a:ln>
                  <a:noFill/>
                </a:ln>
                <a:solidFill>
                  <a:srgbClr val="C00000"/>
                </a:solidFill>
                <a:effectLst/>
                <a:uLnTx/>
                <a:uFillTx/>
                <a:latin typeface="+mn-lt"/>
                <a:ea typeface="+mn-ea"/>
                <a:cs typeface="Times New Roman"/>
              </a:rPr>
              <a:t>S</a:t>
            </a:r>
            <a:r>
              <a:rPr kumimoji="0" lang="fr-MA" sz="2000" b="1" i="0" u="none" strike="noStrike" kern="0" cap="none" spc="55" normalizeH="0" baseline="0" noProof="0" dirty="0">
                <a:ln>
                  <a:noFill/>
                </a:ln>
                <a:solidFill>
                  <a:srgbClr val="C00000"/>
                </a:solidFill>
                <a:effectLst/>
                <a:uLnTx/>
                <a:uFillTx/>
                <a:latin typeface="+mn-lt"/>
                <a:ea typeface="+mn-ea"/>
                <a:cs typeface="Times New Roman"/>
              </a:rPr>
              <a:t>Q</a:t>
            </a:r>
            <a:r>
              <a:rPr kumimoji="0" lang="fr-MA" sz="2000" b="1" i="0" u="none" strike="noStrike" kern="0" cap="none" spc="-70" normalizeH="0" baseline="0" noProof="0" dirty="0">
                <a:ln>
                  <a:noFill/>
                </a:ln>
                <a:solidFill>
                  <a:srgbClr val="C00000"/>
                </a:solidFill>
                <a:effectLst/>
                <a:uLnTx/>
                <a:uFillTx/>
                <a:latin typeface="+mn-lt"/>
                <a:ea typeface="+mn-ea"/>
                <a:cs typeface="Times New Roman"/>
              </a:rPr>
              <a:t>L</a:t>
            </a:r>
            <a:r>
              <a:rPr kumimoji="0" lang="fr-MA" sz="2000" b="1" i="0" u="none" strike="noStrike" kern="0" cap="none" spc="-125" normalizeH="0" baseline="0" noProof="0" dirty="0">
                <a:ln>
                  <a:noFill/>
                </a:ln>
                <a:solidFill>
                  <a:srgbClr val="C00000"/>
                </a:solidFill>
                <a:effectLst/>
                <a:uLnTx/>
                <a:uFillTx/>
                <a:latin typeface="+mn-lt"/>
                <a:ea typeface="+mn-ea"/>
                <a:cs typeface="Times New Roman"/>
              </a:rPr>
              <a:t>:</a:t>
            </a:r>
            <a:r>
              <a:rPr kumimoji="0" lang="fr-MA" sz="2000" b="1" i="0" u="none" strike="noStrike" kern="0" cap="none" spc="-45" normalizeH="0" baseline="0" noProof="0" dirty="0">
                <a:ln>
                  <a:noFill/>
                </a:ln>
                <a:solidFill>
                  <a:srgbClr val="C00000"/>
                </a:solidFill>
                <a:effectLst/>
                <a:uLnTx/>
                <a:uFillTx/>
                <a:latin typeface="+mn-lt"/>
                <a:ea typeface="+mn-ea"/>
                <a:cs typeface="Times New Roman"/>
              </a:rPr>
              <a:t> l</a:t>
            </a:r>
            <a:r>
              <a:rPr kumimoji="0" lang="fr-MA" sz="2000" b="1" i="0" u="none" strike="noStrike" kern="0" cap="none" spc="20" normalizeH="0" baseline="0" noProof="0" dirty="0">
                <a:ln>
                  <a:noFill/>
                </a:ln>
                <a:solidFill>
                  <a:srgbClr val="C00000"/>
                </a:solidFill>
                <a:effectLst/>
                <a:uLnTx/>
                <a:uFillTx/>
                <a:latin typeface="+mn-lt"/>
                <a:ea typeface="+mn-ea"/>
                <a:cs typeface="Times New Roman"/>
              </a:rPr>
              <a:t>e</a:t>
            </a:r>
            <a:r>
              <a:rPr kumimoji="0" lang="fr-MA" sz="2000" b="1" i="0" u="none" strike="noStrike" kern="0" cap="none" spc="-50" normalizeH="0" baseline="0" noProof="0" dirty="0">
                <a:ln>
                  <a:noFill/>
                </a:ln>
                <a:solidFill>
                  <a:srgbClr val="C00000"/>
                </a:solidFill>
                <a:effectLst/>
                <a:uLnTx/>
                <a:uFillTx/>
                <a:latin typeface="+mn-lt"/>
                <a:ea typeface="+mn-ea"/>
                <a:cs typeface="Times New Roman"/>
              </a:rPr>
              <a:t>s</a:t>
            </a:r>
            <a:r>
              <a:rPr kumimoji="0" lang="fr-MA" sz="2000" b="1" i="0" u="none" strike="noStrike" kern="0" cap="none" spc="-30" normalizeH="0" baseline="0" noProof="0" dirty="0">
                <a:ln>
                  <a:noFill/>
                </a:ln>
                <a:solidFill>
                  <a:srgbClr val="C00000"/>
                </a:solidFill>
                <a:effectLst/>
                <a:uLnTx/>
                <a:uFillTx/>
                <a:latin typeface="+mn-lt"/>
                <a:ea typeface="+mn-ea"/>
                <a:cs typeface="Times New Roman"/>
              </a:rPr>
              <a:t> </a:t>
            </a:r>
            <a:r>
              <a:rPr kumimoji="0" lang="fr-MA" sz="2000" b="1" i="0" u="none" strike="noStrike" kern="0" cap="none" spc="-40" normalizeH="0" baseline="0" noProof="0" dirty="0">
                <a:ln>
                  <a:noFill/>
                </a:ln>
                <a:solidFill>
                  <a:srgbClr val="C00000"/>
                </a:solidFill>
                <a:effectLst/>
                <a:uLnTx/>
                <a:uFillTx/>
                <a:latin typeface="+mn-lt"/>
                <a:ea typeface="+mn-ea"/>
                <a:cs typeface="Times New Roman"/>
              </a:rPr>
              <a:t>p</a:t>
            </a:r>
            <a:r>
              <a:rPr kumimoji="0" lang="fr-MA" sz="2000" b="1" i="0" u="none" strike="noStrike" kern="0" cap="none" spc="-95" normalizeH="0" baseline="0" noProof="0" dirty="0">
                <a:ln>
                  <a:noFill/>
                </a:ln>
                <a:solidFill>
                  <a:srgbClr val="C00000"/>
                </a:solidFill>
                <a:effectLst/>
                <a:uLnTx/>
                <a:uFillTx/>
                <a:latin typeface="+mn-lt"/>
                <a:ea typeface="+mn-ea"/>
                <a:cs typeface="Times New Roman"/>
              </a:rPr>
              <a:t>a</a:t>
            </a:r>
            <a:r>
              <a:rPr kumimoji="0" lang="fr-MA" sz="2000" b="1" i="0" u="none" strike="noStrike" kern="0" cap="none" spc="-125" normalizeH="0" baseline="0" noProof="0" dirty="0">
                <a:ln>
                  <a:noFill/>
                </a:ln>
                <a:solidFill>
                  <a:srgbClr val="C00000"/>
                </a:solidFill>
                <a:effectLst/>
                <a:uLnTx/>
                <a:uFillTx/>
                <a:latin typeface="+mn-lt"/>
                <a:ea typeface="+mn-ea"/>
                <a:cs typeface="Times New Roman"/>
              </a:rPr>
              <a:t>r</a:t>
            </a:r>
            <a:r>
              <a:rPr kumimoji="0" lang="fr-MA" sz="2000" b="1" i="0" u="none" strike="noStrike" kern="0" cap="none" spc="-100" normalizeH="0" baseline="0" noProof="0" dirty="0">
                <a:ln>
                  <a:noFill/>
                </a:ln>
                <a:solidFill>
                  <a:srgbClr val="C00000"/>
                </a:solidFill>
                <a:effectLst/>
                <a:uLnTx/>
                <a:uFillTx/>
                <a:latin typeface="+mn-lt"/>
                <a:ea typeface="+mn-ea"/>
                <a:cs typeface="Times New Roman"/>
              </a:rPr>
              <a:t>t</a:t>
            </a:r>
            <a:r>
              <a:rPr kumimoji="0" lang="fr-MA" sz="2000" b="1" i="0" u="none" strike="noStrike" kern="0" cap="none" spc="-35" normalizeH="0" baseline="0" noProof="0" dirty="0">
                <a:ln>
                  <a:noFill/>
                </a:ln>
                <a:solidFill>
                  <a:srgbClr val="C00000"/>
                </a:solidFill>
                <a:effectLst/>
                <a:uLnTx/>
                <a:uFillTx/>
                <a:latin typeface="+mn-lt"/>
                <a:ea typeface="+mn-ea"/>
                <a:cs typeface="Times New Roman"/>
              </a:rPr>
              <a:t>ies</a:t>
            </a:r>
            <a:r>
              <a:rPr kumimoji="0" lang="fr-MA" sz="2000" b="1" i="0" u="none" strike="noStrike" kern="0" cap="none" spc="-50" normalizeH="0" baseline="0" noProof="0" dirty="0">
                <a:ln>
                  <a:noFill/>
                </a:ln>
                <a:solidFill>
                  <a:srgbClr val="C00000"/>
                </a:solidFill>
                <a:effectLst/>
                <a:uLnTx/>
                <a:uFillTx/>
                <a:latin typeface="+mn-lt"/>
                <a:ea typeface="+mn-ea"/>
                <a:cs typeface="Times New Roman"/>
              </a:rPr>
              <a:t> (</a:t>
            </a:r>
            <a:r>
              <a:rPr kumimoji="0" lang="fr-MA" sz="2000" b="1" i="0" u="none" strike="noStrike" kern="0" cap="none" spc="-45" normalizeH="0" baseline="0" noProof="0" dirty="0">
                <a:ln>
                  <a:noFill/>
                </a:ln>
                <a:solidFill>
                  <a:srgbClr val="C00000"/>
                </a:solidFill>
                <a:effectLst/>
                <a:uLnTx/>
                <a:uFillTx/>
                <a:latin typeface="+mn-lt"/>
                <a:ea typeface="+mn-ea"/>
                <a:cs typeface="Times New Roman"/>
              </a:rPr>
              <a:t>l</a:t>
            </a:r>
            <a:r>
              <a:rPr kumimoji="0" lang="fr-MA" sz="2000" b="1" i="0" u="none" strike="noStrike" kern="0" cap="none" spc="20" normalizeH="0" baseline="0" noProof="0" dirty="0">
                <a:ln>
                  <a:noFill/>
                </a:ln>
                <a:solidFill>
                  <a:srgbClr val="C00000"/>
                </a:solidFill>
                <a:effectLst/>
                <a:uLnTx/>
                <a:uFillTx/>
                <a:latin typeface="+mn-lt"/>
                <a:ea typeface="+mn-ea"/>
                <a:cs typeface="Times New Roman"/>
              </a:rPr>
              <a:t>e</a:t>
            </a:r>
            <a:r>
              <a:rPr kumimoji="0" lang="fr-MA" sz="2000" b="1" i="0" u="none" strike="noStrike" kern="0" cap="none" spc="-50" normalizeH="0" baseline="0" noProof="0" dirty="0">
                <a:ln>
                  <a:noFill/>
                </a:ln>
                <a:solidFill>
                  <a:srgbClr val="C00000"/>
                </a:solidFill>
                <a:effectLst/>
                <a:uLnTx/>
                <a:uFillTx/>
                <a:latin typeface="+mn-lt"/>
                <a:ea typeface="+mn-ea"/>
                <a:cs typeface="Times New Roman"/>
              </a:rPr>
              <a:t>s</a:t>
            </a:r>
            <a:r>
              <a:rPr kumimoji="0" lang="fr-MA" sz="2000" b="1" i="0" u="none" strike="noStrike" kern="0" cap="none" spc="-30" normalizeH="0" baseline="0" noProof="0" dirty="0">
                <a:ln>
                  <a:noFill/>
                </a:ln>
                <a:solidFill>
                  <a:srgbClr val="C00000"/>
                </a:solidFill>
                <a:effectLst/>
                <a:uLnTx/>
                <a:uFillTx/>
                <a:latin typeface="+mn-lt"/>
                <a:ea typeface="+mn-ea"/>
                <a:cs typeface="Times New Roman"/>
              </a:rPr>
              <a:t> </a:t>
            </a:r>
            <a:r>
              <a:rPr kumimoji="0" lang="fr-MA" sz="2000" b="1" i="0" u="none" strike="noStrike" kern="0" cap="none" spc="-10" normalizeH="0" baseline="0" noProof="0" dirty="0">
                <a:ln>
                  <a:noFill/>
                </a:ln>
                <a:solidFill>
                  <a:srgbClr val="C00000"/>
                </a:solidFill>
                <a:effectLst/>
                <a:uLnTx/>
                <a:uFillTx/>
                <a:latin typeface="+mn-lt"/>
                <a:ea typeface="+mn-ea"/>
                <a:cs typeface="Times New Roman"/>
              </a:rPr>
              <a:t>2 </a:t>
            </a:r>
            <a:r>
              <a:rPr kumimoji="0" lang="fr-MA" sz="2000" b="1" i="0" u="none" strike="noStrike" kern="0" cap="none" spc="-120" normalizeH="0" baseline="0" noProof="0" dirty="0">
                <a:ln>
                  <a:noFill/>
                </a:ln>
                <a:solidFill>
                  <a:srgbClr val="C00000"/>
                </a:solidFill>
                <a:effectLst/>
                <a:uLnTx/>
                <a:uFillTx/>
                <a:latin typeface="+mn-lt"/>
                <a:ea typeface="+mn-ea"/>
                <a:cs typeface="Times New Roman"/>
              </a:rPr>
              <a:t>g</a:t>
            </a:r>
            <a:r>
              <a:rPr kumimoji="0" lang="fr-MA" sz="2000" b="1" i="0" u="none" strike="noStrike" kern="0" cap="none" spc="-125" normalizeH="0" baseline="0" noProof="0" dirty="0">
                <a:ln>
                  <a:noFill/>
                </a:ln>
                <a:solidFill>
                  <a:srgbClr val="C00000"/>
                </a:solidFill>
                <a:effectLst/>
                <a:uLnTx/>
                <a:uFillTx/>
                <a:latin typeface="+mn-lt"/>
                <a:ea typeface="+mn-ea"/>
                <a:cs typeface="Times New Roman"/>
              </a:rPr>
              <a:t>r</a:t>
            </a:r>
            <a:r>
              <a:rPr kumimoji="0" lang="fr-MA" sz="2000" b="1" i="0" u="none" strike="noStrike" kern="0" cap="none" spc="-95" normalizeH="0" baseline="0" noProof="0" dirty="0">
                <a:ln>
                  <a:noFill/>
                </a:ln>
                <a:solidFill>
                  <a:srgbClr val="C00000"/>
                </a:solidFill>
                <a:effectLst/>
                <a:uLnTx/>
                <a:uFillTx/>
                <a:latin typeface="+mn-lt"/>
                <a:ea typeface="+mn-ea"/>
                <a:cs typeface="Times New Roman"/>
              </a:rPr>
              <a:t>a</a:t>
            </a:r>
            <a:r>
              <a:rPr kumimoji="0" lang="fr-MA" sz="2000" b="1" i="0" u="none" strike="noStrike" kern="0" cap="none" spc="-40" normalizeH="0" baseline="0" noProof="0" dirty="0">
                <a:ln>
                  <a:noFill/>
                </a:ln>
                <a:solidFill>
                  <a:srgbClr val="C00000"/>
                </a:solidFill>
                <a:effectLst/>
                <a:uLnTx/>
                <a:uFillTx/>
                <a:latin typeface="+mn-lt"/>
                <a:ea typeface="+mn-ea"/>
                <a:cs typeface="Times New Roman"/>
              </a:rPr>
              <a:t>n</a:t>
            </a:r>
            <a:r>
              <a:rPr kumimoji="0" lang="fr-MA" sz="2000" b="1" i="0" u="none" strike="noStrike" kern="0" cap="none" spc="-20" normalizeH="0" baseline="0" noProof="0" dirty="0">
                <a:ln>
                  <a:noFill/>
                </a:ln>
                <a:solidFill>
                  <a:srgbClr val="C00000"/>
                </a:solidFill>
                <a:effectLst/>
                <a:uLnTx/>
                <a:uFillTx/>
                <a:latin typeface="+mn-lt"/>
                <a:ea typeface="+mn-ea"/>
                <a:cs typeface="Times New Roman"/>
              </a:rPr>
              <a:t>d</a:t>
            </a:r>
            <a:r>
              <a:rPr kumimoji="0" lang="fr-MA" sz="2000" b="1" i="0" u="none" strike="noStrike" kern="0" cap="none" spc="-30" normalizeH="0" baseline="0" noProof="0" dirty="0">
                <a:ln>
                  <a:noFill/>
                </a:ln>
                <a:solidFill>
                  <a:srgbClr val="C00000"/>
                </a:solidFill>
                <a:effectLst/>
                <a:uLnTx/>
                <a:uFillTx/>
                <a:latin typeface="+mn-lt"/>
                <a:ea typeface="+mn-ea"/>
                <a:cs typeface="Times New Roman"/>
              </a:rPr>
              <a:t>e</a:t>
            </a:r>
            <a:r>
              <a:rPr kumimoji="0" lang="fr-MA" sz="2000" b="1" i="0" u="none" strike="noStrike" kern="0" cap="none" spc="-50" normalizeH="0" baseline="0" noProof="0" dirty="0">
                <a:ln>
                  <a:noFill/>
                </a:ln>
                <a:solidFill>
                  <a:srgbClr val="C00000"/>
                </a:solidFill>
                <a:effectLst/>
                <a:uLnTx/>
                <a:uFillTx/>
                <a:latin typeface="+mn-lt"/>
                <a:ea typeface="+mn-ea"/>
                <a:cs typeface="Times New Roman"/>
              </a:rPr>
              <a:t>s </a:t>
            </a:r>
            <a:r>
              <a:rPr kumimoji="0" lang="fr-MA" sz="2000" b="1" i="0" u="none" strike="noStrike" kern="0" cap="none" spc="-40" normalizeH="0" baseline="0" noProof="0" dirty="0">
                <a:ln>
                  <a:noFill/>
                </a:ln>
                <a:solidFill>
                  <a:srgbClr val="C00000"/>
                </a:solidFill>
                <a:effectLst/>
                <a:uLnTx/>
                <a:uFillTx/>
                <a:latin typeface="+mn-lt"/>
                <a:ea typeface="+mn-ea"/>
                <a:cs typeface="Times New Roman"/>
              </a:rPr>
              <a:t>p</a:t>
            </a:r>
            <a:r>
              <a:rPr kumimoji="0" lang="fr-MA" sz="2000" b="1" i="0" u="none" strike="noStrike" kern="0" cap="none" spc="-95" normalizeH="0" baseline="0" noProof="0" dirty="0">
                <a:ln>
                  <a:noFill/>
                </a:ln>
                <a:solidFill>
                  <a:srgbClr val="C00000"/>
                </a:solidFill>
                <a:effectLst/>
                <a:uLnTx/>
                <a:uFillTx/>
                <a:latin typeface="+mn-lt"/>
                <a:ea typeface="+mn-ea"/>
                <a:cs typeface="Times New Roman"/>
              </a:rPr>
              <a:t>a</a:t>
            </a:r>
            <a:r>
              <a:rPr kumimoji="0" lang="fr-MA" sz="2000" b="1" i="0" u="none" strike="noStrike" kern="0" cap="none" spc="-125" normalizeH="0" baseline="0" noProof="0" dirty="0">
                <a:ln>
                  <a:noFill/>
                </a:ln>
                <a:solidFill>
                  <a:srgbClr val="C00000"/>
                </a:solidFill>
                <a:effectLst/>
                <a:uLnTx/>
                <a:uFillTx/>
                <a:latin typeface="+mn-lt"/>
                <a:ea typeface="+mn-ea"/>
                <a:cs typeface="Times New Roman"/>
              </a:rPr>
              <a:t>r</a:t>
            </a:r>
            <a:r>
              <a:rPr kumimoji="0" lang="fr-MA" sz="2000" b="1" i="0" u="none" strike="noStrike" kern="0" cap="none" spc="-100" normalizeH="0" baseline="0" noProof="0" dirty="0">
                <a:ln>
                  <a:noFill/>
                </a:ln>
                <a:solidFill>
                  <a:srgbClr val="C00000"/>
                </a:solidFill>
                <a:effectLst/>
                <a:uLnTx/>
                <a:uFillTx/>
                <a:latin typeface="+mn-lt"/>
                <a:ea typeface="+mn-ea"/>
                <a:cs typeface="Times New Roman"/>
              </a:rPr>
              <a:t>t</a:t>
            </a:r>
            <a:r>
              <a:rPr kumimoji="0" lang="fr-MA" sz="2000" b="1" i="0" u="none" strike="noStrike" kern="0" cap="none" spc="-35" normalizeH="0" baseline="0" noProof="0" dirty="0">
                <a:ln>
                  <a:noFill/>
                </a:ln>
                <a:solidFill>
                  <a:srgbClr val="C00000"/>
                </a:solidFill>
                <a:effectLst/>
                <a:uLnTx/>
                <a:uFillTx/>
                <a:latin typeface="+mn-lt"/>
                <a:ea typeface="+mn-ea"/>
                <a:cs typeface="Times New Roman"/>
              </a:rPr>
              <a:t>ie</a:t>
            </a:r>
            <a:r>
              <a:rPr kumimoji="0" lang="fr-MA" sz="2000" b="1" i="0" u="none" strike="noStrike" kern="0" cap="none" spc="-45" normalizeH="0" baseline="0" noProof="0" dirty="0">
                <a:ln>
                  <a:noFill/>
                </a:ln>
                <a:solidFill>
                  <a:srgbClr val="C00000"/>
                </a:solidFill>
                <a:effectLst/>
                <a:uLnTx/>
                <a:uFillTx/>
                <a:latin typeface="+mn-lt"/>
                <a:ea typeface="+mn-ea"/>
                <a:cs typeface="Times New Roman"/>
              </a:rPr>
              <a:t>s</a:t>
            </a:r>
            <a:r>
              <a:rPr kumimoji="0" lang="fr-MA" sz="2000" b="1" i="0" u="none" strike="noStrike" kern="0" cap="none" spc="-55" normalizeH="0" baseline="0" noProof="0" dirty="0">
                <a:ln>
                  <a:noFill/>
                </a:ln>
                <a:solidFill>
                  <a:srgbClr val="C00000"/>
                </a:solidFill>
                <a:effectLst/>
                <a:uLnTx/>
                <a:uFillTx/>
                <a:latin typeface="+mn-lt"/>
                <a:ea typeface="+mn-ea"/>
                <a:cs typeface="Times New Roman"/>
              </a:rPr>
              <a:t>)</a:t>
            </a:r>
          </a:p>
          <a:p>
            <a:pPr marL="12700" marR="0" lvl="0" indent="0" algn="just" defTabSz="914400" eaLnBrk="1" fontAlgn="auto" latinLnBrk="0" hangingPunct="1">
              <a:lnSpc>
                <a:spcPct val="100000"/>
              </a:lnSpc>
              <a:spcBef>
                <a:spcPts val="400"/>
              </a:spcBef>
              <a:spcAft>
                <a:spcPts val="0"/>
              </a:spcAft>
              <a:buClrTx/>
              <a:buSzTx/>
              <a:buFontTx/>
              <a:buNone/>
              <a:tabLst/>
              <a:defRPr/>
            </a:pPr>
            <a:endParaRPr kumimoji="0" lang="fr-MA" sz="2000" b="0" i="0" u="none" strike="noStrike" kern="0" cap="none" spc="0" normalizeH="0" baseline="0" noProof="0" dirty="0">
              <a:ln>
                <a:noFill/>
              </a:ln>
              <a:solidFill>
                <a:srgbClr val="0000CC"/>
              </a:solidFill>
              <a:effectLst/>
              <a:uLnTx/>
              <a:uFillTx/>
              <a:latin typeface="+mn-lt"/>
              <a:ea typeface="+mn-ea"/>
              <a:cs typeface="Times New Roman"/>
            </a:endParaRPr>
          </a:p>
          <a:p>
            <a:pPr marL="146685" marR="6350" lvl="0" indent="-134620" algn="just" defTabSz="914400" eaLnBrk="1" fontAlgn="auto" latinLnBrk="0" hangingPunct="1">
              <a:lnSpc>
                <a:spcPct val="100000"/>
              </a:lnSpc>
              <a:spcBef>
                <a:spcPts val="620"/>
              </a:spcBef>
              <a:spcAft>
                <a:spcPts val="0"/>
              </a:spcAft>
              <a:buClr>
                <a:srgbClr val="FF3300"/>
              </a:buClr>
              <a:buSzPct val="125000"/>
              <a:buFont typeface="Arial MT"/>
              <a:buChar char="•"/>
              <a:tabLst>
                <a:tab pos="147320" algn="l"/>
              </a:tabLst>
              <a:defRPr/>
            </a:pPr>
            <a:r>
              <a:rPr kumimoji="0" lang="fr-MA" sz="2000" b="0" i="0" u="none" strike="noStrike" kern="0" cap="none" spc="-20" normalizeH="0" baseline="0" noProof="0" dirty="0">
                <a:ln>
                  <a:noFill/>
                </a:ln>
                <a:solidFill>
                  <a:srgbClr val="0000CC"/>
                </a:solidFill>
                <a:effectLst/>
                <a:uLnTx/>
                <a:uFillTx/>
                <a:latin typeface="+mn-lt"/>
                <a:ea typeface="+mn-ea"/>
                <a:cs typeface="Times New Roman"/>
              </a:rPr>
              <a:t>Data-</a:t>
            </a:r>
            <a:r>
              <a:rPr kumimoji="0" lang="fr-MA" sz="2000" b="0" i="0" u="none" strike="noStrike" kern="0" cap="none" spc="-20" normalizeH="0" baseline="0" noProof="0" dirty="0" err="1">
                <a:ln>
                  <a:noFill/>
                </a:ln>
                <a:solidFill>
                  <a:srgbClr val="0000CC"/>
                </a:solidFill>
                <a:effectLst/>
                <a:uLnTx/>
                <a:uFillTx/>
                <a:latin typeface="+mn-lt"/>
                <a:ea typeface="+mn-ea"/>
                <a:cs typeface="Times New Roman"/>
              </a:rPr>
              <a:t>definition</a:t>
            </a:r>
            <a:r>
              <a:rPr kumimoji="0" lang="fr-MA" sz="2000" b="0" i="0" u="none" strike="noStrike" kern="0" cap="none" spc="-15" normalizeH="0" baseline="0" noProof="0" dirty="0">
                <a:ln>
                  <a:noFill/>
                </a:ln>
                <a:solidFill>
                  <a:srgbClr val="0000CC"/>
                </a:solidFill>
                <a:effectLst/>
                <a:uLnTx/>
                <a:uFillTx/>
                <a:latin typeface="+mn-lt"/>
                <a:ea typeface="+mn-ea"/>
                <a:cs typeface="Times New Roman"/>
              </a:rPr>
              <a:t> </a:t>
            </a:r>
            <a:r>
              <a:rPr kumimoji="0" lang="fr-MA" sz="2000" b="0" i="0" u="none" strike="noStrike" kern="0" cap="none" spc="-35" normalizeH="0" baseline="0" noProof="0" dirty="0" err="1">
                <a:ln>
                  <a:noFill/>
                </a:ln>
                <a:solidFill>
                  <a:srgbClr val="0000CC"/>
                </a:solidFill>
                <a:effectLst/>
                <a:uLnTx/>
                <a:uFillTx/>
                <a:latin typeface="+mn-lt"/>
                <a:ea typeface="+mn-ea"/>
                <a:cs typeface="Times New Roman"/>
              </a:rPr>
              <a:t>language</a:t>
            </a:r>
            <a:r>
              <a:rPr kumimoji="0" lang="fr-MA" sz="2000" b="0" i="0" u="none" strike="noStrike" kern="0" cap="none" spc="-30" normalizeH="0" baseline="0" noProof="0" dirty="0">
                <a:ln>
                  <a:noFill/>
                </a:ln>
                <a:solidFill>
                  <a:srgbClr val="0000CC"/>
                </a:solidFill>
                <a:effectLst/>
                <a:uLnTx/>
                <a:uFillTx/>
                <a:latin typeface="+mn-lt"/>
                <a:ea typeface="+mn-ea"/>
                <a:cs typeface="Times New Roman"/>
              </a:rPr>
              <a:t> </a:t>
            </a:r>
            <a:r>
              <a:rPr kumimoji="0" lang="fr-MA" sz="2000" b="0" i="0" u="none" strike="noStrike" kern="0" cap="none" spc="-10" normalizeH="0" baseline="0" noProof="0" dirty="0">
                <a:ln>
                  <a:noFill/>
                </a:ln>
                <a:solidFill>
                  <a:srgbClr val="0000CC"/>
                </a:solidFill>
                <a:effectLst/>
                <a:uLnTx/>
                <a:uFillTx/>
                <a:latin typeface="+mn-lt"/>
                <a:ea typeface="+mn-ea"/>
                <a:cs typeface="Times New Roman"/>
              </a:rPr>
              <a:t>(DDL)</a:t>
            </a:r>
            <a:r>
              <a:rPr kumimoji="0" lang="fr-MA" sz="2000" b="0" i="0" u="none" strike="noStrike" kern="0" cap="none" spc="-10" normalizeH="0" baseline="0" noProof="0" dirty="0">
                <a:ln>
                  <a:noFill/>
                </a:ln>
                <a:solidFill>
                  <a:srgbClr val="000000"/>
                </a:solidFill>
                <a:effectLst/>
                <a:uLnTx/>
                <a:uFillTx/>
                <a:latin typeface="+mn-lt"/>
                <a:ea typeface="+mn-ea"/>
                <a:cs typeface="Times New Roman"/>
              </a:rPr>
              <a:t>:</a:t>
            </a:r>
            <a:r>
              <a:rPr kumimoji="0" lang="fr-MA" sz="2000" b="0" i="0" u="none" strike="noStrike" kern="0" cap="none" spc="-5" normalizeH="0" baseline="0" noProof="0" dirty="0">
                <a:ln>
                  <a:noFill/>
                </a:ln>
                <a:solidFill>
                  <a:srgbClr val="000000"/>
                </a:solidFill>
                <a:effectLst/>
                <a:uLnTx/>
                <a:uFillTx/>
                <a:latin typeface="+mn-lt"/>
                <a:ea typeface="+mn-ea"/>
                <a:cs typeface="Times New Roman"/>
              </a:rPr>
              <a:t> </a:t>
            </a:r>
            <a:r>
              <a:rPr kumimoji="0" lang="fr-MA" sz="2000" b="0" i="0" u="none" strike="noStrike" kern="0" cap="none" spc="-10" normalizeH="0" baseline="0" noProof="0" dirty="0">
                <a:ln>
                  <a:noFill/>
                </a:ln>
                <a:solidFill>
                  <a:srgbClr val="000000"/>
                </a:solidFill>
                <a:effectLst/>
                <a:uLnTx/>
                <a:uFillTx/>
                <a:latin typeface="+mn-lt"/>
                <a:ea typeface="+mn-ea"/>
                <a:cs typeface="Times New Roman"/>
              </a:rPr>
              <a:t>fournit</a:t>
            </a:r>
            <a:r>
              <a:rPr kumimoji="0" lang="fr-MA" sz="2000" b="0" i="0" u="none" strike="noStrike" kern="0" cap="none" spc="-5" normalizeH="0" baseline="0" noProof="0" dirty="0">
                <a:ln>
                  <a:noFill/>
                </a:ln>
                <a:solidFill>
                  <a:srgbClr val="000000"/>
                </a:solidFill>
                <a:effectLst/>
                <a:uLnTx/>
                <a:uFillTx/>
                <a:latin typeface="+mn-lt"/>
                <a:ea typeface="+mn-ea"/>
                <a:cs typeface="Times New Roman"/>
              </a:rPr>
              <a:t> des</a:t>
            </a:r>
            <a:r>
              <a:rPr kumimoji="0" lang="fr-MA" sz="2000" b="0" i="0" u="none" strike="noStrike" kern="0" cap="none" spc="0" normalizeH="0" baseline="0" noProof="0" dirty="0">
                <a:ln>
                  <a:noFill/>
                </a:ln>
                <a:solidFill>
                  <a:srgbClr val="000000"/>
                </a:solidFill>
                <a:effectLst/>
                <a:uLnTx/>
                <a:uFillTx/>
                <a:latin typeface="+mn-lt"/>
                <a:ea typeface="+mn-ea"/>
                <a:cs typeface="Times New Roman"/>
              </a:rPr>
              <a:t> commandes</a:t>
            </a:r>
            <a:r>
              <a:rPr kumimoji="0" lang="fr-MA" sz="2000" b="0" i="0" u="none" strike="noStrike" kern="0" cap="none" spc="5" normalizeH="0" baseline="0" noProof="0" dirty="0">
                <a:ln>
                  <a:noFill/>
                </a:ln>
                <a:solidFill>
                  <a:srgbClr val="000000"/>
                </a:solidFill>
                <a:effectLst/>
                <a:uLnTx/>
                <a:uFillTx/>
                <a:latin typeface="+mn-lt"/>
                <a:ea typeface="+mn-ea"/>
                <a:cs typeface="Times New Roman"/>
              </a:rPr>
              <a:t> </a:t>
            </a:r>
            <a:r>
              <a:rPr kumimoji="0" lang="fr-MA" sz="2000" b="0" i="0" u="none" strike="noStrike" kern="0" cap="none" spc="15" normalizeH="0" baseline="0" noProof="0" dirty="0">
                <a:ln>
                  <a:noFill/>
                </a:ln>
                <a:solidFill>
                  <a:srgbClr val="000000"/>
                </a:solidFill>
                <a:effectLst/>
                <a:uLnTx/>
                <a:uFillTx/>
                <a:latin typeface="+mn-lt"/>
                <a:ea typeface="+mn-ea"/>
                <a:cs typeface="Times New Roman"/>
              </a:rPr>
              <a:t>pour </a:t>
            </a:r>
            <a:r>
              <a:rPr kumimoji="0" lang="fr-MA" sz="2000" b="0" i="0" u="none" strike="noStrike" kern="0" cap="none" spc="20" normalizeH="0" baseline="0" noProof="0" dirty="0">
                <a:ln>
                  <a:noFill/>
                </a:ln>
                <a:solidFill>
                  <a:srgbClr val="000000"/>
                </a:solidFill>
                <a:effectLst/>
                <a:uLnTx/>
                <a:uFillTx/>
                <a:latin typeface="+mn-lt"/>
                <a:ea typeface="+mn-ea"/>
                <a:cs typeface="Times New Roman"/>
              </a:rPr>
              <a:t> </a:t>
            </a:r>
            <a:r>
              <a:rPr kumimoji="0" lang="fr-MA" sz="2000" b="0" i="0" u="none" strike="noStrike" kern="0" cap="none" spc="-15" normalizeH="0" baseline="0" noProof="0" dirty="0">
                <a:ln>
                  <a:noFill/>
                </a:ln>
                <a:solidFill>
                  <a:srgbClr val="000000"/>
                </a:solidFill>
                <a:effectLst/>
                <a:uLnTx/>
                <a:uFillTx/>
                <a:latin typeface="+mn-lt"/>
                <a:ea typeface="+mn-ea"/>
                <a:cs typeface="Times New Roman"/>
              </a:rPr>
              <a:t>définir </a:t>
            </a:r>
            <a:r>
              <a:rPr kumimoji="0" lang="fr-MA" sz="2000" b="0" i="0" u="none" strike="noStrike" kern="0" cap="none" spc="-5" normalizeH="0" baseline="0" noProof="0" dirty="0">
                <a:ln>
                  <a:noFill/>
                </a:ln>
                <a:solidFill>
                  <a:srgbClr val="000000"/>
                </a:solidFill>
                <a:effectLst/>
                <a:uLnTx/>
                <a:uFillTx/>
                <a:latin typeface="+mn-lt"/>
                <a:ea typeface="+mn-ea"/>
                <a:cs typeface="Times New Roman"/>
              </a:rPr>
              <a:t>des </a:t>
            </a:r>
            <a:r>
              <a:rPr kumimoji="0" lang="fr-MA" sz="2000" b="0" i="0" u="none" strike="noStrike" kern="0" cap="none" spc="-15" normalizeH="0" baseline="0" noProof="0" dirty="0">
                <a:ln>
                  <a:noFill/>
                </a:ln>
                <a:solidFill>
                  <a:srgbClr val="000000"/>
                </a:solidFill>
                <a:effectLst/>
                <a:uLnTx/>
                <a:uFillTx/>
                <a:latin typeface="+mn-lt"/>
                <a:ea typeface="+mn-ea"/>
                <a:cs typeface="Times New Roman"/>
              </a:rPr>
              <a:t>schémas </a:t>
            </a:r>
            <a:r>
              <a:rPr kumimoji="0" lang="fr-MA" sz="2000" b="0" i="0" u="none" strike="noStrike" kern="0" cap="none" spc="15" normalizeH="0" baseline="0" noProof="0" dirty="0">
                <a:ln>
                  <a:noFill/>
                </a:ln>
                <a:solidFill>
                  <a:srgbClr val="000000"/>
                </a:solidFill>
                <a:effectLst/>
                <a:uLnTx/>
                <a:uFillTx/>
                <a:latin typeface="+mn-lt"/>
                <a:ea typeface="+mn-ea"/>
                <a:cs typeface="Times New Roman"/>
              </a:rPr>
              <a:t>de </a:t>
            </a:r>
            <a:r>
              <a:rPr kumimoji="0" lang="fr-MA" sz="2000" b="0" i="0" u="none" strike="noStrike" kern="0" cap="none" spc="-15" normalizeH="0" baseline="0" noProof="0" dirty="0">
                <a:ln>
                  <a:noFill/>
                </a:ln>
                <a:solidFill>
                  <a:srgbClr val="000000"/>
                </a:solidFill>
                <a:effectLst/>
                <a:uLnTx/>
                <a:uFillTx/>
                <a:latin typeface="+mn-lt"/>
                <a:ea typeface="+mn-ea"/>
                <a:cs typeface="Times New Roman"/>
              </a:rPr>
              <a:t>relation, </a:t>
            </a:r>
            <a:r>
              <a:rPr kumimoji="0" lang="fr-MA" sz="2000" b="0" i="0" u="none" strike="noStrike" kern="0" cap="none" spc="0" normalizeH="0" baseline="0" noProof="0" dirty="0">
                <a:ln>
                  <a:noFill/>
                </a:ln>
                <a:solidFill>
                  <a:srgbClr val="000000"/>
                </a:solidFill>
                <a:effectLst/>
                <a:uLnTx/>
                <a:uFillTx/>
                <a:latin typeface="+mn-lt"/>
                <a:ea typeface="+mn-ea"/>
                <a:cs typeface="Times New Roman"/>
              </a:rPr>
              <a:t>supprimer </a:t>
            </a:r>
            <a:r>
              <a:rPr kumimoji="0" lang="fr-MA" sz="2000" b="0" i="0" u="none" strike="noStrike" kern="0" cap="none" spc="-5" normalizeH="0" baseline="0" noProof="0" dirty="0">
                <a:ln>
                  <a:noFill/>
                </a:ln>
                <a:solidFill>
                  <a:srgbClr val="000000"/>
                </a:solidFill>
                <a:effectLst/>
                <a:uLnTx/>
                <a:uFillTx/>
                <a:latin typeface="+mn-lt"/>
                <a:ea typeface="+mn-ea"/>
                <a:cs typeface="Times New Roman"/>
              </a:rPr>
              <a:t>des </a:t>
            </a:r>
            <a:r>
              <a:rPr kumimoji="0" lang="fr-MA" sz="2000" b="0" i="0" u="none" strike="noStrike" kern="0" cap="none" spc="-15" normalizeH="0" baseline="0" noProof="0" dirty="0">
                <a:ln>
                  <a:noFill/>
                </a:ln>
                <a:solidFill>
                  <a:srgbClr val="000000"/>
                </a:solidFill>
                <a:effectLst/>
                <a:uLnTx/>
                <a:uFillTx/>
                <a:latin typeface="+mn-lt"/>
                <a:ea typeface="+mn-ea"/>
                <a:cs typeface="Times New Roman"/>
              </a:rPr>
              <a:t>relations </a:t>
            </a:r>
            <a:r>
              <a:rPr kumimoji="0" lang="fr-MA" sz="2000" b="0" i="0" u="none" strike="noStrike" kern="0" cap="none" spc="-10" normalizeH="0" baseline="0" noProof="0" dirty="0">
                <a:ln>
                  <a:noFill/>
                </a:ln>
                <a:solidFill>
                  <a:srgbClr val="000000"/>
                </a:solidFill>
                <a:effectLst/>
                <a:uLnTx/>
                <a:uFillTx/>
                <a:latin typeface="+mn-lt"/>
                <a:ea typeface="+mn-ea"/>
                <a:cs typeface="Times New Roman"/>
              </a:rPr>
              <a:t>et </a:t>
            </a:r>
            <a:r>
              <a:rPr kumimoji="0" lang="fr-MA" sz="2000" b="0" i="0" u="none" strike="noStrike" kern="0" cap="none" spc="-5" normalizeH="0" baseline="0" noProof="0" dirty="0">
                <a:ln>
                  <a:noFill/>
                </a:ln>
                <a:solidFill>
                  <a:srgbClr val="000000"/>
                </a:solidFill>
                <a:effectLst/>
                <a:uLnTx/>
                <a:uFillTx/>
                <a:latin typeface="+mn-lt"/>
                <a:ea typeface="+mn-ea"/>
                <a:cs typeface="Times New Roman"/>
              </a:rPr>
              <a:t>modifier </a:t>
            </a:r>
            <a:r>
              <a:rPr kumimoji="0" lang="fr-MA" sz="2000" b="0" i="0" u="none" strike="noStrike" kern="0" cap="none" spc="0" normalizeH="0" baseline="0" noProof="0" dirty="0">
                <a:ln>
                  <a:noFill/>
                </a:ln>
                <a:solidFill>
                  <a:srgbClr val="000000"/>
                </a:solidFill>
                <a:effectLst/>
                <a:uLnTx/>
                <a:uFillTx/>
                <a:latin typeface="+mn-lt"/>
                <a:ea typeface="+mn-ea"/>
                <a:cs typeface="Times New Roman"/>
              </a:rPr>
              <a:t> </a:t>
            </a:r>
            <a:r>
              <a:rPr kumimoji="0" lang="fr-MA" sz="2000" b="0" i="0" u="none" strike="noStrike" kern="0" cap="none" spc="-5" normalizeH="0" baseline="0" noProof="0" dirty="0">
                <a:ln>
                  <a:noFill/>
                </a:ln>
                <a:solidFill>
                  <a:srgbClr val="000000"/>
                </a:solidFill>
                <a:effectLst/>
                <a:uLnTx/>
                <a:uFillTx/>
                <a:latin typeface="+mn-lt"/>
                <a:ea typeface="+mn-ea"/>
                <a:cs typeface="Times New Roman"/>
              </a:rPr>
              <a:t>des</a:t>
            </a:r>
            <a:r>
              <a:rPr kumimoji="0" lang="fr-MA" sz="2000" b="0" i="0" u="none" strike="noStrike" kern="0" cap="none" spc="-10" normalizeH="0" baseline="0" noProof="0" dirty="0">
                <a:ln>
                  <a:noFill/>
                </a:ln>
                <a:solidFill>
                  <a:srgbClr val="000000"/>
                </a:solidFill>
                <a:effectLst/>
                <a:uLnTx/>
                <a:uFillTx/>
                <a:latin typeface="+mn-lt"/>
                <a:ea typeface="+mn-ea"/>
                <a:cs typeface="Times New Roman"/>
              </a:rPr>
              <a:t> </a:t>
            </a:r>
            <a:r>
              <a:rPr kumimoji="0" lang="fr-MA" sz="2000" b="0" i="0" u="none" strike="noStrike" kern="0" cap="none" spc="-15" normalizeH="0" baseline="0" noProof="0" dirty="0">
                <a:ln>
                  <a:noFill/>
                </a:ln>
                <a:solidFill>
                  <a:srgbClr val="000000"/>
                </a:solidFill>
                <a:effectLst/>
                <a:uLnTx/>
                <a:uFillTx/>
                <a:latin typeface="+mn-lt"/>
                <a:ea typeface="+mn-ea"/>
                <a:cs typeface="Times New Roman"/>
              </a:rPr>
              <a:t>schémas</a:t>
            </a:r>
            <a:r>
              <a:rPr kumimoji="0" lang="fr-MA" sz="2000" b="0" i="0" u="none" strike="noStrike" kern="0" cap="none" spc="20" normalizeH="0" baseline="0" noProof="0" dirty="0">
                <a:ln>
                  <a:noFill/>
                </a:ln>
                <a:solidFill>
                  <a:srgbClr val="000000"/>
                </a:solidFill>
                <a:effectLst/>
                <a:uLnTx/>
                <a:uFillTx/>
                <a:latin typeface="+mn-lt"/>
                <a:ea typeface="+mn-ea"/>
                <a:cs typeface="Times New Roman"/>
              </a:rPr>
              <a:t> </a:t>
            </a:r>
            <a:r>
              <a:rPr kumimoji="0" lang="fr-MA" sz="2000" b="0" i="0" u="none" strike="noStrike" kern="0" cap="none" spc="15" normalizeH="0" baseline="0" noProof="0" dirty="0">
                <a:ln>
                  <a:noFill/>
                </a:ln>
                <a:solidFill>
                  <a:srgbClr val="000000"/>
                </a:solidFill>
                <a:effectLst/>
                <a:uLnTx/>
                <a:uFillTx/>
                <a:latin typeface="+mn-lt"/>
                <a:ea typeface="+mn-ea"/>
                <a:cs typeface="Times New Roman"/>
              </a:rPr>
              <a:t>de</a:t>
            </a:r>
            <a:r>
              <a:rPr kumimoji="0" lang="fr-MA" sz="2000" b="0" i="0" u="none" strike="noStrike" kern="0" cap="none" spc="10" normalizeH="0" baseline="0" noProof="0" dirty="0">
                <a:ln>
                  <a:noFill/>
                </a:ln>
                <a:solidFill>
                  <a:srgbClr val="000000"/>
                </a:solidFill>
                <a:effectLst/>
                <a:uLnTx/>
                <a:uFillTx/>
                <a:latin typeface="+mn-lt"/>
                <a:ea typeface="+mn-ea"/>
                <a:cs typeface="Times New Roman"/>
              </a:rPr>
              <a:t> </a:t>
            </a:r>
            <a:r>
              <a:rPr kumimoji="0" lang="fr-MA" sz="2000" b="0" i="0" u="none" strike="noStrike" kern="0" cap="none" spc="-10" normalizeH="0" baseline="0" noProof="0" dirty="0">
                <a:ln>
                  <a:noFill/>
                </a:ln>
                <a:solidFill>
                  <a:srgbClr val="000000"/>
                </a:solidFill>
                <a:effectLst/>
                <a:uLnTx/>
                <a:uFillTx/>
                <a:latin typeface="+mn-lt"/>
                <a:ea typeface="+mn-ea"/>
                <a:cs typeface="Times New Roman"/>
              </a:rPr>
              <a:t>relation.</a:t>
            </a:r>
            <a:endParaRPr kumimoji="0" lang="fr-MA" sz="2000" b="0" i="0" u="none" strike="noStrike" kern="0" cap="none" spc="0" normalizeH="0" baseline="0" noProof="0" dirty="0">
              <a:ln>
                <a:noFill/>
              </a:ln>
              <a:solidFill>
                <a:srgbClr val="0000CC"/>
              </a:solidFill>
              <a:effectLst/>
              <a:uLnTx/>
              <a:uFillTx/>
              <a:latin typeface="+mn-lt"/>
              <a:ea typeface="+mn-ea"/>
              <a:cs typeface="Times New Roman"/>
            </a:endParaRPr>
          </a:p>
          <a:p>
            <a:pPr marL="146685" marR="5080" lvl="0" indent="-134620" algn="just" defTabSz="914400" eaLnBrk="1" fontAlgn="auto" latinLnBrk="0" hangingPunct="1">
              <a:lnSpc>
                <a:spcPct val="100000"/>
              </a:lnSpc>
              <a:spcBef>
                <a:spcPts val="600"/>
              </a:spcBef>
              <a:spcAft>
                <a:spcPts val="0"/>
              </a:spcAft>
              <a:buClr>
                <a:srgbClr val="FF3300"/>
              </a:buClr>
              <a:buSzPct val="125000"/>
              <a:buFont typeface="Arial MT"/>
              <a:buChar char="•"/>
              <a:tabLst>
                <a:tab pos="147320" algn="l"/>
              </a:tabLst>
              <a:defRPr/>
            </a:pPr>
            <a:r>
              <a:rPr kumimoji="0" lang="fr-MA" sz="2000" b="0" i="0" u="none" strike="noStrike" kern="0" cap="none" spc="-15" normalizeH="0" baseline="0" noProof="0" dirty="0">
                <a:ln>
                  <a:noFill/>
                </a:ln>
                <a:solidFill>
                  <a:srgbClr val="0000CC"/>
                </a:solidFill>
                <a:effectLst/>
                <a:uLnTx/>
                <a:uFillTx/>
                <a:latin typeface="+mn-lt"/>
                <a:ea typeface="+mn-ea"/>
                <a:cs typeface="Times New Roman"/>
              </a:rPr>
              <a:t>Data-manipulation </a:t>
            </a:r>
            <a:r>
              <a:rPr kumimoji="0" lang="fr-MA" sz="2000" b="0" i="0" u="none" strike="noStrike" kern="0" cap="none" spc="-35" normalizeH="0" baseline="0" noProof="0" dirty="0" err="1">
                <a:ln>
                  <a:noFill/>
                </a:ln>
                <a:solidFill>
                  <a:srgbClr val="0000CC"/>
                </a:solidFill>
                <a:effectLst/>
                <a:uLnTx/>
                <a:uFillTx/>
                <a:latin typeface="+mn-lt"/>
                <a:ea typeface="+mn-ea"/>
                <a:cs typeface="Times New Roman"/>
              </a:rPr>
              <a:t>language</a:t>
            </a:r>
            <a:r>
              <a:rPr kumimoji="0" lang="fr-MA" sz="2000" b="0" i="0" u="none" strike="noStrike" kern="0" cap="none" spc="-35" normalizeH="0" baseline="0" noProof="0" dirty="0">
                <a:ln>
                  <a:noFill/>
                </a:ln>
                <a:solidFill>
                  <a:srgbClr val="0000CC"/>
                </a:solidFill>
                <a:effectLst/>
                <a:uLnTx/>
                <a:uFillTx/>
                <a:latin typeface="+mn-lt"/>
                <a:ea typeface="+mn-ea"/>
                <a:cs typeface="Times New Roman"/>
              </a:rPr>
              <a:t> </a:t>
            </a:r>
            <a:r>
              <a:rPr kumimoji="0" lang="fr-MA" sz="2000" b="0" i="0" u="none" strike="noStrike" kern="0" cap="none" spc="-15" normalizeH="0" baseline="0" noProof="0" dirty="0">
                <a:ln>
                  <a:noFill/>
                </a:ln>
                <a:solidFill>
                  <a:srgbClr val="0000CC"/>
                </a:solidFill>
                <a:effectLst/>
                <a:uLnTx/>
                <a:uFillTx/>
                <a:latin typeface="+mn-lt"/>
                <a:ea typeface="+mn-ea"/>
                <a:cs typeface="Times New Roman"/>
              </a:rPr>
              <a:t>(DML)</a:t>
            </a:r>
            <a:r>
              <a:rPr kumimoji="0" lang="fr-MA" sz="2000" b="0" i="0" u="none" strike="noStrike" kern="0" cap="none" spc="-15" normalizeH="0" baseline="0" noProof="0" dirty="0">
                <a:ln>
                  <a:noFill/>
                </a:ln>
                <a:solidFill>
                  <a:srgbClr val="000000"/>
                </a:solidFill>
                <a:effectLst/>
                <a:uLnTx/>
                <a:uFillTx/>
                <a:latin typeface="+mn-lt"/>
                <a:ea typeface="+mn-ea"/>
                <a:cs typeface="Times New Roman"/>
              </a:rPr>
              <a:t>: </a:t>
            </a:r>
            <a:r>
              <a:rPr kumimoji="0" lang="fr-MA" sz="2000" b="0" i="0" u="none" strike="noStrike" kern="0" cap="none" spc="-20" normalizeH="0" baseline="0" noProof="0" dirty="0">
                <a:ln>
                  <a:noFill/>
                </a:ln>
                <a:solidFill>
                  <a:srgbClr val="000000"/>
                </a:solidFill>
                <a:effectLst/>
                <a:uLnTx/>
                <a:uFillTx/>
                <a:latin typeface="+mn-lt"/>
                <a:ea typeface="+mn-ea"/>
                <a:cs typeface="Times New Roman"/>
              </a:rPr>
              <a:t>offre </a:t>
            </a:r>
            <a:r>
              <a:rPr kumimoji="0" lang="fr-MA" sz="2000" b="0" i="0" u="none" strike="noStrike" kern="0" cap="none" spc="-35" normalizeH="0" baseline="0" noProof="0" dirty="0">
                <a:ln>
                  <a:noFill/>
                </a:ln>
                <a:solidFill>
                  <a:srgbClr val="000000"/>
                </a:solidFill>
                <a:effectLst/>
                <a:uLnTx/>
                <a:uFillTx/>
                <a:latin typeface="+mn-lt"/>
                <a:ea typeface="+mn-ea"/>
                <a:cs typeface="Times New Roman"/>
              </a:rPr>
              <a:t>la </a:t>
            </a:r>
            <a:r>
              <a:rPr kumimoji="0" lang="fr-MA" sz="2000" b="0" i="0" u="none" strike="noStrike" kern="0" cap="none" spc="-25" normalizeH="0" baseline="0" noProof="0" dirty="0">
                <a:ln>
                  <a:noFill/>
                </a:ln>
                <a:solidFill>
                  <a:srgbClr val="000000"/>
                </a:solidFill>
                <a:effectLst/>
                <a:uLnTx/>
                <a:uFillTx/>
                <a:latin typeface="+mn-lt"/>
                <a:ea typeface="+mn-ea"/>
                <a:cs typeface="Times New Roman"/>
              </a:rPr>
              <a:t>possibilité </a:t>
            </a:r>
            <a:r>
              <a:rPr kumimoji="0" lang="fr-MA" sz="2000" b="0" i="0" u="none" strike="noStrike" kern="0" cap="none" spc="-10" normalizeH="0" baseline="0" noProof="0" dirty="0">
                <a:ln>
                  <a:noFill/>
                </a:ln>
                <a:solidFill>
                  <a:srgbClr val="000000"/>
                </a:solidFill>
                <a:effectLst/>
                <a:uLnTx/>
                <a:uFillTx/>
                <a:latin typeface="+mn-lt"/>
                <a:ea typeface="+mn-ea"/>
                <a:cs typeface="Times New Roman"/>
              </a:rPr>
              <a:t>d'interroger </a:t>
            </a:r>
            <a:r>
              <a:rPr kumimoji="0" lang="fr-MA" sz="2000" b="0" i="0" u="none" strike="noStrike" kern="0" cap="none" spc="-5" normalizeH="0" baseline="0" noProof="0" dirty="0">
                <a:ln>
                  <a:noFill/>
                </a:ln>
                <a:solidFill>
                  <a:srgbClr val="000000"/>
                </a:solidFill>
                <a:effectLst/>
                <a:uLnTx/>
                <a:uFillTx/>
                <a:latin typeface="+mn-lt"/>
                <a:ea typeface="+mn-ea"/>
                <a:cs typeface="Times New Roman"/>
              </a:rPr>
              <a:t> </a:t>
            </a:r>
            <a:r>
              <a:rPr kumimoji="0" lang="fr-MA" sz="2000" b="0" i="0" u="none" strike="noStrike" kern="0" cap="none" spc="-30" normalizeH="0" baseline="0" noProof="0" dirty="0">
                <a:ln>
                  <a:noFill/>
                </a:ln>
                <a:solidFill>
                  <a:srgbClr val="000000"/>
                </a:solidFill>
                <a:effectLst/>
                <a:uLnTx/>
                <a:uFillTx/>
                <a:latin typeface="+mn-lt"/>
                <a:ea typeface="+mn-ea"/>
                <a:cs typeface="Times New Roman"/>
              </a:rPr>
              <a:t>les </a:t>
            </a:r>
            <a:r>
              <a:rPr kumimoji="0" lang="fr-MA" sz="2000" b="0" i="0" u="none" strike="noStrike" kern="0" cap="none" spc="-10" normalizeH="0" baseline="0" noProof="0" dirty="0">
                <a:ln>
                  <a:noFill/>
                </a:ln>
                <a:solidFill>
                  <a:srgbClr val="000000"/>
                </a:solidFill>
                <a:effectLst/>
                <a:uLnTx/>
                <a:uFillTx/>
                <a:latin typeface="+mn-lt"/>
                <a:ea typeface="+mn-ea"/>
                <a:cs typeface="Times New Roman"/>
              </a:rPr>
              <a:t>informations </a:t>
            </a:r>
            <a:r>
              <a:rPr kumimoji="0" lang="fr-MA" sz="2000" b="0" i="0" u="none" strike="noStrike" kern="0" cap="none" spc="15" normalizeH="0" baseline="0" noProof="0" dirty="0">
                <a:ln>
                  <a:noFill/>
                </a:ln>
                <a:solidFill>
                  <a:srgbClr val="000000"/>
                </a:solidFill>
                <a:effectLst/>
                <a:uLnTx/>
                <a:uFillTx/>
                <a:latin typeface="+mn-lt"/>
                <a:ea typeface="+mn-ea"/>
                <a:cs typeface="Times New Roman"/>
              </a:rPr>
              <a:t>de </a:t>
            </a:r>
            <a:r>
              <a:rPr kumimoji="0" lang="fr-MA" sz="2000" b="0" i="0" u="none" strike="noStrike" kern="0" cap="none" spc="-35" normalizeH="0" baseline="0" noProof="0" dirty="0">
                <a:ln>
                  <a:noFill/>
                </a:ln>
                <a:solidFill>
                  <a:srgbClr val="000000"/>
                </a:solidFill>
                <a:effectLst/>
                <a:uLnTx/>
                <a:uFillTx/>
                <a:latin typeface="+mn-lt"/>
                <a:ea typeface="+mn-ea"/>
                <a:cs typeface="Times New Roman"/>
              </a:rPr>
              <a:t>la </a:t>
            </a:r>
            <a:r>
              <a:rPr kumimoji="0" lang="fr-MA" sz="2000" b="0" i="0" u="none" strike="noStrike" kern="0" cap="none" spc="-15" normalizeH="0" baseline="0" noProof="0" dirty="0">
                <a:ln>
                  <a:noFill/>
                </a:ln>
                <a:solidFill>
                  <a:srgbClr val="000000"/>
                </a:solidFill>
                <a:effectLst/>
                <a:uLnTx/>
                <a:uFillTx/>
                <a:latin typeface="+mn-lt"/>
                <a:ea typeface="+mn-ea"/>
                <a:cs typeface="Times New Roman"/>
              </a:rPr>
              <a:t>base </a:t>
            </a:r>
            <a:r>
              <a:rPr kumimoji="0" lang="fr-MA" sz="2000" b="0" i="0" u="none" strike="noStrike" kern="0" cap="none" spc="15" normalizeH="0" baseline="0" noProof="0" dirty="0">
                <a:ln>
                  <a:noFill/>
                </a:ln>
                <a:solidFill>
                  <a:srgbClr val="000000"/>
                </a:solidFill>
                <a:effectLst/>
                <a:uLnTx/>
                <a:uFillTx/>
                <a:latin typeface="+mn-lt"/>
                <a:ea typeface="+mn-ea"/>
                <a:cs typeface="Times New Roman"/>
              </a:rPr>
              <a:t>de </a:t>
            </a:r>
            <a:r>
              <a:rPr kumimoji="0" lang="fr-MA" sz="2000" b="0" i="0" u="none" strike="noStrike" kern="0" cap="none" spc="5" normalizeH="0" baseline="0" noProof="0" dirty="0">
                <a:ln>
                  <a:noFill/>
                </a:ln>
                <a:solidFill>
                  <a:srgbClr val="000000"/>
                </a:solidFill>
                <a:effectLst/>
                <a:uLnTx/>
                <a:uFillTx/>
                <a:latin typeface="+mn-lt"/>
                <a:ea typeface="+mn-ea"/>
                <a:cs typeface="Times New Roman"/>
              </a:rPr>
              <a:t>données </a:t>
            </a:r>
            <a:r>
              <a:rPr kumimoji="0" lang="fr-MA" sz="2000" b="0" i="0" u="none" strike="noStrike" kern="0" cap="none" spc="-10" normalizeH="0" baseline="0" noProof="0" dirty="0">
                <a:ln>
                  <a:noFill/>
                </a:ln>
                <a:solidFill>
                  <a:srgbClr val="000000"/>
                </a:solidFill>
                <a:effectLst/>
                <a:uLnTx/>
                <a:uFillTx/>
                <a:latin typeface="+mn-lt"/>
                <a:ea typeface="+mn-ea"/>
                <a:cs typeface="Times New Roman"/>
              </a:rPr>
              <a:t>et </a:t>
            </a:r>
            <a:r>
              <a:rPr kumimoji="0" lang="fr-MA" sz="2000" b="0" i="0" u="none" strike="noStrike" kern="0" cap="none" spc="-5" normalizeH="0" baseline="0" noProof="0" dirty="0">
                <a:ln>
                  <a:noFill/>
                </a:ln>
                <a:solidFill>
                  <a:srgbClr val="000000"/>
                </a:solidFill>
                <a:effectLst/>
                <a:uLnTx/>
                <a:uFillTx/>
                <a:latin typeface="+mn-lt"/>
                <a:ea typeface="+mn-ea"/>
                <a:cs typeface="Times New Roman"/>
              </a:rPr>
              <a:t>d'insérer des </a:t>
            </a:r>
            <a:r>
              <a:rPr kumimoji="0" lang="fr-MA" sz="2000" b="0" i="0" u="none" strike="noStrike" kern="0" cap="none" spc="-15" normalizeH="0" baseline="0" noProof="0" dirty="0">
                <a:ln>
                  <a:noFill/>
                </a:ln>
                <a:solidFill>
                  <a:srgbClr val="000000"/>
                </a:solidFill>
                <a:effectLst/>
                <a:uLnTx/>
                <a:uFillTx/>
                <a:latin typeface="+mn-lt"/>
                <a:ea typeface="+mn-ea"/>
                <a:cs typeface="Times New Roman"/>
              </a:rPr>
              <a:t>tuples, </a:t>
            </a:r>
            <a:r>
              <a:rPr kumimoji="0" lang="fr-MA" sz="2000" b="0" i="0" u="none" strike="noStrike" kern="0" cap="none" spc="20" normalizeH="0" baseline="0" noProof="0" dirty="0">
                <a:ln>
                  <a:noFill/>
                </a:ln>
                <a:solidFill>
                  <a:srgbClr val="000000"/>
                </a:solidFill>
                <a:effectLst/>
                <a:uLnTx/>
                <a:uFillTx/>
                <a:latin typeface="+mn-lt"/>
                <a:ea typeface="+mn-ea"/>
                <a:cs typeface="Times New Roman"/>
              </a:rPr>
              <a:t>de </a:t>
            </a:r>
            <a:r>
              <a:rPr kumimoji="0" lang="fr-MA" sz="2000" b="0" i="0" u="none" strike="noStrike" kern="0" cap="none" spc="25" normalizeH="0" baseline="0" noProof="0" dirty="0">
                <a:ln>
                  <a:noFill/>
                </a:ln>
                <a:solidFill>
                  <a:srgbClr val="000000"/>
                </a:solidFill>
                <a:effectLst/>
                <a:uLnTx/>
                <a:uFillTx/>
                <a:latin typeface="+mn-lt"/>
                <a:ea typeface="+mn-ea"/>
                <a:cs typeface="Times New Roman"/>
              </a:rPr>
              <a:t> </a:t>
            </a:r>
            <a:r>
              <a:rPr kumimoji="0" lang="fr-MA" sz="2000" b="0" i="0" u="none" strike="noStrike" kern="0" cap="none" spc="5" normalizeH="0" baseline="0" noProof="0" dirty="0">
                <a:ln>
                  <a:noFill/>
                </a:ln>
                <a:solidFill>
                  <a:srgbClr val="000000"/>
                </a:solidFill>
                <a:effectLst/>
                <a:uLnTx/>
                <a:uFillTx/>
                <a:latin typeface="+mn-lt"/>
                <a:ea typeface="+mn-ea"/>
                <a:cs typeface="Times New Roman"/>
              </a:rPr>
              <a:t>supprimer </a:t>
            </a:r>
            <a:r>
              <a:rPr kumimoji="0" lang="fr-MA" sz="2000" b="0" i="0" u="none" strike="noStrike" kern="0" cap="none" spc="-5" normalizeH="0" baseline="0" noProof="0" dirty="0">
                <a:ln>
                  <a:noFill/>
                </a:ln>
                <a:solidFill>
                  <a:srgbClr val="000000"/>
                </a:solidFill>
                <a:effectLst/>
                <a:uLnTx/>
                <a:uFillTx/>
                <a:latin typeface="+mn-lt"/>
                <a:ea typeface="+mn-ea"/>
                <a:cs typeface="Times New Roman"/>
              </a:rPr>
              <a:t>des </a:t>
            </a:r>
            <a:r>
              <a:rPr kumimoji="0" lang="fr-MA" sz="2000" b="0" i="0" u="none" strike="noStrike" kern="0" cap="none" spc="-15" normalizeH="0" baseline="0" noProof="0" dirty="0">
                <a:ln>
                  <a:noFill/>
                </a:ln>
                <a:solidFill>
                  <a:srgbClr val="000000"/>
                </a:solidFill>
                <a:effectLst/>
                <a:uLnTx/>
                <a:uFillTx/>
                <a:latin typeface="+mn-lt"/>
                <a:ea typeface="+mn-ea"/>
                <a:cs typeface="Times New Roman"/>
              </a:rPr>
              <a:t>tuples </a:t>
            </a:r>
            <a:r>
              <a:rPr kumimoji="0" lang="fr-MA" sz="2000" b="0" i="0" u="none" strike="noStrike" kern="0" cap="none" spc="-5" normalizeH="0" baseline="0" noProof="0" dirty="0">
                <a:ln>
                  <a:noFill/>
                </a:ln>
                <a:solidFill>
                  <a:srgbClr val="000000"/>
                </a:solidFill>
                <a:effectLst/>
                <a:uLnTx/>
                <a:uFillTx/>
                <a:latin typeface="+mn-lt"/>
                <a:ea typeface="+mn-ea"/>
                <a:cs typeface="Times New Roman"/>
              </a:rPr>
              <a:t>et </a:t>
            </a:r>
            <a:r>
              <a:rPr kumimoji="0" lang="fr-MA" sz="2000" b="0" i="0" u="none" strike="noStrike" kern="0" cap="none" spc="15" normalizeH="0" baseline="0" noProof="0" dirty="0">
                <a:ln>
                  <a:noFill/>
                </a:ln>
                <a:solidFill>
                  <a:srgbClr val="000000"/>
                </a:solidFill>
                <a:effectLst/>
                <a:uLnTx/>
                <a:uFillTx/>
                <a:latin typeface="+mn-lt"/>
                <a:ea typeface="+mn-ea"/>
                <a:cs typeface="Times New Roman"/>
              </a:rPr>
              <a:t>de </a:t>
            </a:r>
            <a:r>
              <a:rPr kumimoji="0" lang="fr-MA" sz="2000" b="0" i="0" u="none" strike="noStrike" kern="0" cap="none" spc="-10" normalizeH="0" baseline="0" noProof="0" dirty="0">
                <a:ln>
                  <a:noFill/>
                </a:ln>
                <a:solidFill>
                  <a:srgbClr val="000000"/>
                </a:solidFill>
                <a:effectLst/>
                <a:uLnTx/>
                <a:uFillTx/>
                <a:latin typeface="+mn-lt"/>
                <a:ea typeface="+mn-ea"/>
                <a:cs typeface="Times New Roman"/>
              </a:rPr>
              <a:t>modifier </a:t>
            </a:r>
            <a:r>
              <a:rPr kumimoji="0" lang="fr-MA" sz="2000" b="0" i="0" u="none" strike="noStrike" kern="0" cap="none" spc="-5" normalizeH="0" baseline="0" noProof="0" dirty="0">
                <a:ln>
                  <a:noFill/>
                </a:ln>
                <a:solidFill>
                  <a:srgbClr val="000000"/>
                </a:solidFill>
                <a:effectLst/>
                <a:uLnTx/>
                <a:uFillTx/>
                <a:latin typeface="+mn-lt"/>
                <a:ea typeface="+mn-ea"/>
                <a:cs typeface="Times New Roman"/>
              </a:rPr>
              <a:t>des </a:t>
            </a:r>
            <a:r>
              <a:rPr kumimoji="0" lang="fr-MA" sz="2000" b="0" i="0" u="none" strike="noStrike" kern="0" cap="none" spc="-10" normalizeH="0" baseline="0" noProof="0" dirty="0">
                <a:ln>
                  <a:noFill/>
                </a:ln>
                <a:solidFill>
                  <a:srgbClr val="000000"/>
                </a:solidFill>
                <a:effectLst/>
                <a:uLnTx/>
                <a:uFillTx/>
                <a:latin typeface="+mn-lt"/>
                <a:ea typeface="+mn-ea"/>
                <a:cs typeface="Times New Roman"/>
              </a:rPr>
              <a:t>tuples </a:t>
            </a:r>
            <a:r>
              <a:rPr kumimoji="0" lang="fr-MA" sz="2000" b="0" i="0" u="none" strike="noStrike" kern="0" cap="none" spc="-5" normalizeH="0" baseline="0" noProof="0" dirty="0">
                <a:ln>
                  <a:noFill/>
                </a:ln>
                <a:solidFill>
                  <a:srgbClr val="000000"/>
                </a:solidFill>
                <a:effectLst/>
                <a:uLnTx/>
                <a:uFillTx/>
                <a:latin typeface="+mn-lt"/>
                <a:ea typeface="+mn-ea"/>
                <a:cs typeface="Times New Roman"/>
              </a:rPr>
              <a:t>dans </a:t>
            </a:r>
            <a:r>
              <a:rPr kumimoji="0" lang="fr-MA" sz="2000" b="0" i="0" u="none" strike="noStrike" kern="0" cap="none" spc="-35" normalizeH="0" baseline="0" noProof="0" dirty="0">
                <a:ln>
                  <a:noFill/>
                </a:ln>
                <a:solidFill>
                  <a:srgbClr val="000000"/>
                </a:solidFill>
                <a:effectLst/>
                <a:uLnTx/>
                <a:uFillTx/>
                <a:latin typeface="+mn-lt"/>
                <a:ea typeface="+mn-ea"/>
                <a:cs typeface="Times New Roman"/>
              </a:rPr>
              <a:t>la</a:t>
            </a:r>
            <a:r>
              <a:rPr kumimoji="0" lang="fr-MA" sz="2000" b="0" i="0" u="none" strike="noStrike" kern="0" cap="none" spc="-30" normalizeH="0" baseline="0" noProof="0" dirty="0">
                <a:ln>
                  <a:noFill/>
                </a:ln>
                <a:solidFill>
                  <a:srgbClr val="000000"/>
                </a:solidFill>
                <a:effectLst/>
                <a:uLnTx/>
                <a:uFillTx/>
                <a:latin typeface="+mn-lt"/>
                <a:ea typeface="+mn-ea"/>
                <a:cs typeface="Times New Roman"/>
              </a:rPr>
              <a:t> </a:t>
            </a:r>
            <a:r>
              <a:rPr kumimoji="0" lang="fr-MA" sz="2000" b="0" i="0" u="none" strike="noStrike" kern="0" cap="none" spc="-15" normalizeH="0" baseline="0" noProof="0" dirty="0">
                <a:ln>
                  <a:noFill/>
                </a:ln>
                <a:solidFill>
                  <a:srgbClr val="000000"/>
                </a:solidFill>
                <a:effectLst/>
                <a:uLnTx/>
                <a:uFillTx/>
                <a:latin typeface="+mn-lt"/>
                <a:ea typeface="+mn-ea"/>
                <a:cs typeface="Times New Roman"/>
              </a:rPr>
              <a:t>base </a:t>
            </a:r>
            <a:r>
              <a:rPr kumimoji="0" lang="fr-MA" sz="2000" b="0" i="0" u="none" strike="noStrike" kern="0" cap="none" spc="20" normalizeH="0" baseline="0" noProof="0" dirty="0">
                <a:ln>
                  <a:noFill/>
                </a:ln>
                <a:solidFill>
                  <a:srgbClr val="000000"/>
                </a:solidFill>
                <a:effectLst/>
                <a:uLnTx/>
                <a:uFillTx/>
                <a:latin typeface="+mn-lt"/>
                <a:ea typeface="+mn-ea"/>
                <a:cs typeface="Times New Roman"/>
              </a:rPr>
              <a:t>de </a:t>
            </a:r>
            <a:r>
              <a:rPr kumimoji="0" lang="fr-MA" sz="2000" b="0" i="0" u="none" strike="noStrike" kern="0" cap="none" spc="25" normalizeH="0" baseline="0" noProof="0" dirty="0">
                <a:ln>
                  <a:noFill/>
                </a:ln>
                <a:solidFill>
                  <a:srgbClr val="000000"/>
                </a:solidFill>
                <a:effectLst/>
                <a:uLnTx/>
                <a:uFillTx/>
                <a:latin typeface="+mn-lt"/>
                <a:ea typeface="+mn-ea"/>
                <a:cs typeface="Times New Roman"/>
              </a:rPr>
              <a:t> </a:t>
            </a:r>
            <a:r>
              <a:rPr kumimoji="0" lang="fr-MA" sz="2000" b="0" i="0" u="none" strike="noStrike" kern="0" cap="none" spc="5" normalizeH="0" baseline="0" noProof="0" dirty="0">
                <a:ln>
                  <a:noFill/>
                </a:ln>
                <a:solidFill>
                  <a:srgbClr val="000000"/>
                </a:solidFill>
                <a:effectLst/>
                <a:uLnTx/>
                <a:uFillTx/>
                <a:latin typeface="+mn-lt"/>
                <a:ea typeface="+mn-ea"/>
                <a:cs typeface="Times New Roman"/>
              </a:rPr>
              <a:t>données.</a:t>
            </a:r>
            <a:endParaRPr kumimoji="0" lang="fr-MA" sz="2000" b="0" i="0" u="none" strike="noStrike" kern="0" cap="none" spc="0" normalizeH="0" baseline="0" noProof="0" dirty="0">
              <a:ln>
                <a:noFill/>
              </a:ln>
              <a:solidFill>
                <a:srgbClr val="0000CC"/>
              </a:solidFill>
              <a:effectLst/>
              <a:uLnTx/>
              <a:uFillTx/>
              <a:latin typeface="+mn-lt"/>
              <a:ea typeface="+mn-ea"/>
              <a:cs typeface="Times New Roman"/>
            </a:endParaRPr>
          </a:p>
        </p:txBody>
      </p:sp>
      <p:sp>
        <p:nvSpPr>
          <p:cNvPr id="8" name="Espace réservé du numéro de diapositive 7">
            <a:extLst>
              <a:ext uri="{FF2B5EF4-FFF2-40B4-BE49-F238E27FC236}">
                <a16:creationId xmlns:a16="http://schemas.microsoft.com/office/drawing/2014/main" id="{4988C814-D4C3-954F-CBCC-BD33D56F2076}"/>
              </a:ext>
            </a:extLst>
          </p:cNvPr>
          <p:cNvSpPr>
            <a:spLocks noGrp="1"/>
          </p:cNvSpPr>
          <p:nvPr>
            <p:ph type="sldNum" sz="quarter" idx="12"/>
          </p:nvPr>
        </p:nvSpPr>
        <p:spPr>
          <a:xfrm>
            <a:off x="3639403" y="6313771"/>
            <a:ext cx="2743200" cy="365125"/>
          </a:xfrm>
        </p:spPr>
        <p:txBody>
          <a:bodyPr/>
          <a:lstStyle/>
          <a:p>
            <a:fld id="{14385F30-F5BB-45A0-A756-346F67DA10C3}" type="slidenum">
              <a:rPr lang="en-US" smtClean="0"/>
              <a:t>78</a:t>
            </a:fld>
            <a:endParaRPr lang="en-US" dirty="0"/>
          </a:p>
        </p:txBody>
      </p:sp>
    </p:spTree>
    <p:extLst>
      <p:ext uri="{BB962C8B-B14F-4D97-AF65-F5344CB8AC3E}">
        <p14:creationId xmlns:p14="http://schemas.microsoft.com/office/powerpoint/2010/main" val="33144470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II. </a:t>
            </a:r>
            <a:r>
              <a:rPr lang="fr-FR" altLang="fr-FR" sz="2000" b="1" dirty="0">
                <a:solidFill>
                  <a:srgbClr val="009900"/>
                </a:solidFill>
              </a:rPr>
              <a:t>Langage SQL</a:t>
            </a:r>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7" name="Espace réservé du numéro de diapositive 6">
            <a:extLst>
              <a:ext uri="{FF2B5EF4-FFF2-40B4-BE49-F238E27FC236}">
                <a16:creationId xmlns:a16="http://schemas.microsoft.com/office/drawing/2014/main" id="{44749CD5-D248-38A8-5570-9FA1FB9C7192}"/>
              </a:ext>
            </a:extLst>
          </p:cNvPr>
          <p:cNvSpPr>
            <a:spLocks noGrp="1"/>
          </p:cNvSpPr>
          <p:nvPr>
            <p:ph type="sldNum" sz="quarter" idx="12"/>
          </p:nvPr>
        </p:nvSpPr>
        <p:spPr>
          <a:xfrm>
            <a:off x="3614057" y="6417088"/>
            <a:ext cx="2743200" cy="365125"/>
          </a:xfrm>
        </p:spPr>
        <p:txBody>
          <a:bodyPr/>
          <a:lstStyle/>
          <a:p>
            <a:fld id="{14385F30-F5BB-45A0-A756-346F67DA10C3}" type="slidenum">
              <a:rPr lang="en-US" smtClean="0"/>
              <a:t>79</a:t>
            </a:fld>
            <a:endParaRPr lang="en-US" dirty="0"/>
          </a:p>
        </p:txBody>
      </p:sp>
      <p:sp>
        <p:nvSpPr>
          <p:cNvPr id="6" name="Rectangle 3">
            <a:extLst>
              <a:ext uri="{FF2B5EF4-FFF2-40B4-BE49-F238E27FC236}">
                <a16:creationId xmlns:a16="http://schemas.microsoft.com/office/drawing/2014/main" id="{3A150F3A-D264-9DE2-FDE0-36705947BBFA}"/>
              </a:ext>
            </a:extLst>
          </p:cNvPr>
          <p:cNvSpPr txBox="1">
            <a:spLocks noChangeArrowheads="1"/>
          </p:cNvSpPr>
          <p:nvPr/>
        </p:nvSpPr>
        <p:spPr bwMode="auto">
          <a:xfrm>
            <a:off x="1622199" y="1894432"/>
            <a:ext cx="7942262"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7675" indent="-447675" algn="l" rtl="0" eaLnBrk="0" fontAlgn="base" hangingPunct="0">
              <a:spcBef>
                <a:spcPct val="20000"/>
              </a:spcBef>
              <a:spcAft>
                <a:spcPct val="0"/>
              </a:spcAft>
              <a:buClr>
                <a:schemeClr val="accent1"/>
              </a:buClr>
              <a:buSzPct val="70000"/>
              <a:buFont typeface="Wingdings" pitchFamily="2" charset="2"/>
              <a:buChar char="n"/>
              <a:defRPr sz="3200" kern="12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itchFamily="2" charset="2"/>
              <a:buChar char="¡"/>
              <a:defRPr sz="2800" kern="1200">
                <a:solidFill>
                  <a:schemeClr val="tx1"/>
                </a:solidFill>
                <a:latin typeface="+mn-lt"/>
                <a:ea typeface="+mn-ea"/>
                <a:cs typeface="+mn-cs"/>
              </a:defRPr>
            </a:lvl2pPr>
            <a:lvl3pPr marL="1293813" indent="-403225" algn="l" rtl="0" eaLnBrk="0" fontAlgn="base" hangingPunct="0">
              <a:spcBef>
                <a:spcPct val="20000"/>
              </a:spcBef>
              <a:spcAft>
                <a:spcPct val="0"/>
              </a:spcAft>
              <a:buClr>
                <a:schemeClr val="accent1"/>
              </a:buClr>
              <a:buSzPct val="70000"/>
              <a:buFont typeface="Wingdings" pitchFamily="2" charset="2"/>
              <a:buChar char="n"/>
              <a:defRPr sz="2400" kern="1200">
                <a:solidFill>
                  <a:schemeClr val="tx1"/>
                </a:solidFill>
                <a:latin typeface="+mn-lt"/>
                <a:ea typeface="+mn-ea"/>
                <a:cs typeface="+mn-cs"/>
              </a:defRPr>
            </a:lvl3pPr>
            <a:lvl4pPr marL="1681163" indent="-385763" algn="l" rtl="0" eaLnBrk="0" fontAlgn="base" hangingPunct="0">
              <a:spcBef>
                <a:spcPct val="20000"/>
              </a:spcBef>
              <a:spcAft>
                <a:spcPct val="0"/>
              </a:spcAft>
              <a:buClr>
                <a:schemeClr val="hlink"/>
              </a:buClr>
              <a:buSzPct val="75000"/>
              <a:buFont typeface="Wingdings" pitchFamily="2" charset="2"/>
              <a:buChar char="¡"/>
              <a:defRPr sz="2000" kern="1200">
                <a:solidFill>
                  <a:schemeClr val="tx1"/>
                </a:solidFill>
                <a:latin typeface="+mn-lt"/>
                <a:ea typeface="+mn-ea"/>
                <a:cs typeface="+mn-cs"/>
              </a:defRPr>
            </a:lvl4pPr>
            <a:lvl5pPr marL="2070100" indent="-387350" algn="l" rtl="0" eaLnBrk="0" fontAlgn="base" hangingPunct="0">
              <a:spcBef>
                <a:spcPct val="20000"/>
              </a:spcBef>
              <a:spcAft>
                <a:spcPct val="0"/>
              </a:spcAft>
              <a:buClr>
                <a:schemeClr val="accent1"/>
              </a:buClr>
              <a:buSzPct val="70000"/>
              <a:buFont typeface="Wingdings"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marR="0" lvl="0" indent="-609600" algn="l" defTabSz="914400" rtl="0" eaLnBrk="1" fontAlgn="base" latinLnBrk="0" hangingPunct="1">
              <a:lnSpc>
                <a:spcPct val="80000"/>
              </a:lnSpc>
              <a:spcBef>
                <a:spcPct val="0"/>
              </a:spcBef>
              <a:spcAft>
                <a:spcPct val="0"/>
              </a:spcAft>
              <a:buClrTx/>
              <a:buSzTx/>
              <a:buFontTx/>
              <a:buNone/>
              <a:tabLst/>
              <a:defRPr/>
            </a:pPr>
            <a:r>
              <a:rPr kumimoji="0" lang="fr-FR" altLang="fr-FR" sz="2400" b="1" i="0" u="none" strike="noStrike" kern="1200" cap="none" spc="0" normalizeH="0" baseline="0" noProof="0">
                <a:ln>
                  <a:noFill/>
                </a:ln>
                <a:solidFill>
                  <a:srgbClr val="292929"/>
                </a:solidFill>
                <a:effectLst/>
                <a:uLnTx/>
                <a:uFillTx/>
                <a:latin typeface="Arial"/>
                <a:ea typeface="+mn-ea"/>
                <a:cs typeface="Arial"/>
              </a:rPr>
              <a:t>1. Extraction de données</a:t>
            </a:r>
            <a:r>
              <a:rPr kumimoji="0" lang="fr-FR" altLang="fr-FR" sz="2000" b="1" i="0" u="none" strike="noStrike" kern="1200" cap="none" spc="0" normalizeH="0" baseline="0" noProof="0">
                <a:ln>
                  <a:noFill/>
                </a:ln>
                <a:solidFill>
                  <a:srgbClr val="6666FF"/>
                </a:solidFill>
                <a:effectLst/>
                <a:uLnTx/>
                <a:uFillTx/>
                <a:latin typeface="Arial"/>
                <a:ea typeface="+mn-ea"/>
                <a:cs typeface="Arial"/>
              </a:rPr>
              <a:t> </a:t>
            </a:r>
          </a:p>
          <a:p>
            <a:pPr marL="609600" marR="0" lvl="0" indent="-609600" algn="l" defTabSz="914400" rtl="0" eaLnBrk="1" fontAlgn="base" latinLnBrk="0" hangingPunct="1">
              <a:lnSpc>
                <a:spcPct val="80000"/>
              </a:lnSpc>
              <a:spcBef>
                <a:spcPct val="0"/>
              </a:spcBef>
              <a:spcAft>
                <a:spcPct val="0"/>
              </a:spcAft>
              <a:buClrTx/>
              <a:buSzTx/>
              <a:buFontTx/>
              <a:buNone/>
              <a:tabLst/>
              <a:defRPr/>
            </a:pPr>
            <a:r>
              <a:rPr kumimoji="0" lang="fr-FR" altLang="fr-FR" sz="1800" b="0" i="0" u="none" strike="noStrike" kern="1200" cap="none" spc="0" normalizeH="0" baseline="0" noProof="0">
                <a:ln>
                  <a:noFill/>
                </a:ln>
                <a:solidFill>
                  <a:srgbClr val="6666FF"/>
                </a:solidFill>
                <a:effectLst/>
                <a:uLnTx/>
                <a:uFillTx/>
                <a:latin typeface="Arial"/>
                <a:ea typeface="+mn-ea"/>
                <a:cs typeface="Arial"/>
              </a:rPr>
              <a:t>		</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800" b="0" i="0" u="none" strike="noStrike" kern="1200" cap="none" spc="0" normalizeH="0" baseline="0" noProof="0">
                <a:ln>
                  <a:noFill/>
                </a:ln>
                <a:solidFill>
                  <a:srgbClr val="6666FF"/>
                </a:solidFill>
                <a:effectLst/>
                <a:uLnTx/>
                <a:uFillTx/>
                <a:latin typeface="Arial"/>
                <a:ea typeface="+mn-ea"/>
                <a:cs typeface="Arial"/>
              </a:rPr>
              <a:t>		SELECT</a:t>
            </a:r>
            <a:r>
              <a:rPr kumimoji="0" lang="fr-FR" altLang="fr-FR" sz="1800" b="0" i="0" u="none" strike="noStrike" kern="1200" cap="none" spc="0" normalizeH="0" baseline="0" noProof="0">
                <a:ln>
                  <a:noFill/>
                </a:ln>
                <a:solidFill>
                  <a:srgbClr val="292929"/>
                </a:solidFill>
                <a:effectLst/>
                <a:uLnTx/>
                <a:uFillTx/>
                <a:latin typeface="Arial"/>
                <a:ea typeface="+mn-ea"/>
                <a:cs typeface="Arial"/>
              </a:rPr>
              <a:t> champ [, champ2]…</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800" b="0" i="0" u="none" strike="noStrike" kern="1200" cap="none" spc="0" normalizeH="0" baseline="0" noProof="0">
                <a:ln>
                  <a:noFill/>
                </a:ln>
                <a:solidFill>
                  <a:srgbClr val="6666FF"/>
                </a:solidFill>
                <a:effectLst/>
                <a:uLnTx/>
                <a:uFillTx/>
                <a:latin typeface="Arial"/>
                <a:ea typeface="+mn-ea"/>
                <a:cs typeface="Arial"/>
              </a:rPr>
              <a:t>		FROM</a:t>
            </a:r>
            <a:r>
              <a:rPr kumimoji="0" lang="fr-FR" altLang="fr-FR" sz="1800" b="0" i="0" u="none" strike="noStrike" kern="1200" cap="none" spc="0" normalizeH="0" baseline="0" noProof="0">
                <a:ln>
                  <a:noFill/>
                </a:ln>
                <a:solidFill>
                  <a:srgbClr val="292929"/>
                </a:solidFill>
                <a:effectLst/>
                <a:uLnTx/>
                <a:uFillTx/>
                <a:latin typeface="Arial"/>
                <a:ea typeface="+mn-ea"/>
                <a:cs typeface="Arial"/>
              </a:rPr>
              <a:t> table</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800" b="0" i="0" u="none" strike="noStrike" kern="1200" cap="none" spc="0" normalizeH="0" baseline="0" noProof="0">
                <a:ln>
                  <a:noFill/>
                </a:ln>
                <a:solidFill>
                  <a:srgbClr val="6666FF"/>
                </a:solidFill>
                <a:effectLst/>
                <a:uLnTx/>
                <a:uFillTx/>
                <a:latin typeface="Arial"/>
                <a:ea typeface="+mn-ea"/>
                <a:cs typeface="Arial"/>
              </a:rPr>
              <a:t>		WHERE</a:t>
            </a:r>
            <a:r>
              <a:rPr kumimoji="0" lang="fr-FR" altLang="fr-FR" sz="1800" b="0" i="0" u="none" strike="noStrike" kern="1200" cap="none" spc="0" normalizeH="0" baseline="0" noProof="0">
                <a:ln>
                  <a:noFill/>
                </a:ln>
                <a:solidFill>
                  <a:srgbClr val="292929"/>
                </a:solidFill>
                <a:effectLst/>
                <a:uLnTx/>
                <a:uFillTx/>
                <a:latin typeface="Arial"/>
                <a:ea typeface="+mn-ea"/>
                <a:cs typeface="Arial"/>
              </a:rPr>
              <a:t> condition</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800" b="0" i="0" u="none" strike="noStrike" kern="1200" cap="none" spc="0" normalizeH="0" baseline="0" noProof="0">
                <a:ln>
                  <a:noFill/>
                </a:ln>
                <a:solidFill>
                  <a:srgbClr val="6666FF"/>
                </a:solidFill>
                <a:effectLst/>
                <a:uLnTx/>
                <a:uFillTx/>
                <a:latin typeface="Arial"/>
                <a:ea typeface="+mn-ea"/>
                <a:cs typeface="Arial"/>
              </a:rPr>
              <a:t>		ORDER</a:t>
            </a:r>
            <a:r>
              <a:rPr kumimoji="0" lang="fr-FR" altLang="fr-FR" sz="1800" b="0" i="0" u="none" strike="noStrike" kern="1200" cap="none" spc="0" normalizeH="0" baseline="0" noProof="0">
                <a:ln>
                  <a:noFill/>
                </a:ln>
                <a:solidFill>
                  <a:srgbClr val="292929"/>
                </a:solidFill>
                <a:effectLst/>
                <a:uLnTx/>
                <a:uFillTx/>
                <a:latin typeface="Arial"/>
                <a:ea typeface="+mn-ea"/>
                <a:cs typeface="Arial"/>
              </a:rPr>
              <a:t> </a:t>
            </a:r>
            <a:r>
              <a:rPr kumimoji="0" lang="fr-FR" altLang="fr-FR" sz="1800" b="0" i="0" u="none" strike="noStrike" kern="1200" cap="none" spc="0" normalizeH="0" baseline="0" noProof="0">
                <a:ln>
                  <a:noFill/>
                </a:ln>
                <a:solidFill>
                  <a:srgbClr val="6666FF"/>
                </a:solidFill>
                <a:effectLst/>
                <a:uLnTx/>
                <a:uFillTx/>
                <a:latin typeface="Arial"/>
                <a:ea typeface="+mn-ea"/>
                <a:cs typeface="Arial"/>
              </a:rPr>
              <a:t>BY</a:t>
            </a:r>
            <a:r>
              <a:rPr kumimoji="0" lang="fr-FR" altLang="fr-FR" sz="1800" b="0" i="0" u="none" strike="noStrike" kern="1200" cap="none" spc="0" normalizeH="0" baseline="0" noProof="0">
                <a:ln>
                  <a:noFill/>
                </a:ln>
                <a:solidFill>
                  <a:srgbClr val="292929"/>
                </a:solidFill>
                <a:effectLst/>
                <a:uLnTx/>
                <a:uFillTx/>
                <a:latin typeface="Arial"/>
                <a:ea typeface="+mn-ea"/>
                <a:cs typeface="Arial"/>
              </a:rPr>
              <a:t> champ [</a:t>
            </a:r>
            <a:r>
              <a:rPr kumimoji="0" lang="fr-FR" altLang="fr-FR" sz="1800" b="0" i="0" u="none" strike="noStrike" kern="1200" cap="none" spc="0" normalizeH="0" baseline="0" noProof="0">
                <a:ln>
                  <a:noFill/>
                </a:ln>
                <a:solidFill>
                  <a:srgbClr val="6666FF"/>
                </a:solidFill>
                <a:effectLst/>
                <a:uLnTx/>
                <a:uFillTx/>
                <a:latin typeface="Arial"/>
                <a:ea typeface="+mn-ea"/>
                <a:cs typeface="Arial"/>
              </a:rPr>
              <a:t>ASC</a:t>
            </a:r>
            <a:r>
              <a:rPr kumimoji="0" lang="fr-FR" altLang="fr-FR" sz="1800" b="0" i="0" u="none" strike="noStrike" kern="1200" cap="none" spc="0" normalizeH="0" baseline="0" noProof="0">
                <a:ln>
                  <a:noFill/>
                </a:ln>
                <a:solidFill>
                  <a:srgbClr val="292929"/>
                </a:solidFill>
                <a:effectLst/>
                <a:uLnTx/>
                <a:uFillTx/>
                <a:latin typeface="Arial"/>
                <a:ea typeface="+mn-ea"/>
                <a:cs typeface="Arial"/>
              </a:rPr>
              <a:t> | </a:t>
            </a:r>
            <a:r>
              <a:rPr kumimoji="0" lang="fr-FR" altLang="fr-FR" sz="1800" b="0" i="0" u="none" strike="noStrike" kern="1200" cap="none" spc="0" normalizeH="0" baseline="0" noProof="0">
                <a:ln>
                  <a:noFill/>
                </a:ln>
                <a:solidFill>
                  <a:srgbClr val="6666FF"/>
                </a:solidFill>
                <a:effectLst/>
                <a:uLnTx/>
                <a:uFillTx/>
                <a:latin typeface="Arial"/>
                <a:ea typeface="+mn-ea"/>
                <a:cs typeface="Arial"/>
              </a:rPr>
              <a:t>DESC</a:t>
            </a:r>
            <a:r>
              <a:rPr kumimoji="0" lang="fr-FR" altLang="fr-FR" sz="1800" b="0" i="0" u="none" strike="noStrike" kern="1200" cap="none" spc="0" normalizeH="0" baseline="0" noProof="0">
                <a:ln>
                  <a:noFill/>
                </a:ln>
                <a:solidFill>
                  <a:srgbClr val="292929"/>
                </a:solidFill>
                <a:effectLst/>
                <a:uLnTx/>
                <a:uFillTx/>
                <a:latin typeface="Arial"/>
                <a:ea typeface="+mn-ea"/>
                <a:cs typeface="Arial"/>
              </a:rPr>
              <a:t>]</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endParaRPr kumimoji="0" lang="fr-FR" altLang="fr-FR" sz="1800" b="0" i="0" u="none" strike="noStrike" kern="1200" cap="none" spc="0" normalizeH="0" baseline="0" noProof="0">
              <a:ln>
                <a:noFill/>
              </a:ln>
              <a:solidFill>
                <a:srgbClr val="292929"/>
              </a:solidFill>
              <a:effectLst/>
              <a:uLnTx/>
              <a:uFillTx/>
              <a:latin typeface="Arial"/>
              <a:ea typeface="+mn-ea"/>
              <a:cs typeface="Arial"/>
            </a:endParaRP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2000" b="1" i="0" u="none" strike="noStrike" kern="1200" cap="none" spc="0" normalizeH="0" baseline="0" noProof="0">
                <a:ln>
                  <a:noFill/>
                </a:ln>
                <a:solidFill>
                  <a:srgbClr val="800080"/>
                </a:solidFill>
                <a:effectLst/>
                <a:uLnTx/>
                <a:uFillTx/>
                <a:latin typeface="Arial"/>
                <a:ea typeface="+mn-ea"/>
                <a:cs typeface="Arial"/>
              </a:rPr>
              <a:t>Utilisation de la clause</a:t>
            </a:r>
            <a:r>
              <a:rPr kumimoji="0" lang="fr-FR" altLang="fr-FR" sz="2000" b="1" i="0" u="none" strike="noStrike" kern="1200" cap="none" spc="0" normalizeH="0" baseline="0" noProof="0">
                <a:ln>
                  <a:noFill/>
                </a:ln>
                <a:solidFill>
                  <a:srgbClr val="292929"/>
                </a:solidFill>
                <a:effectLst/>
                <a:uLnTx/>
                <a:uFillTx/>
                <a:latin typeface="Arial"/>
                <a:ea typeface="+mn-ea"/>
                <a:cs typeface="Arial"/>
              </a:rPr>
              <a:t> </a:t>
            </a:r>
            <a:r>
              <a:rPr kumimoji="0" lang="fr-FR" altLang="fr-FR" sz="1800" b="0" i="0" u="none" strike="noStrike" kern="1200" cap="none" spc="0" normalizeH="0" baseline="0" noProof="0">
                <a:ln>
                  <a:noFill/>
                </a:ln>
                <a:solidFill>
                  <a:srgbClr val="6666FF"/>
                </a:solidFill>
                <a:effectLst/>
                <a:uLnTx/>
                <a:uFillTx/>
                <a:latin typeface="Arial"/>
                <a:ea typeface="+mn-ea"/>
                <a:cs typeface="Arial"/>
              </a:rPr>
              <a:t>SELECT</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endParaRPr kumimoji="0" lang="fr-FR" altLang="fr-FR" sz="2000" b="0" i="0" u="none" strike="noStrike" kern="1200" cap="none" spc="0" normalizeH="0" baseline="0" noProof="0">
              <a:ln>
                <a:noFill/>
              </a:ln>
              <a:solidFill>
                <a:srgbClr val="292929"/>
              </a:solidFill>
              <a:effectLst/>
              <a:uLnTx/>
              <a:uFillTx/>
              <a:latin typeface="Arial"/>
              <a:ea typeface="+mn-ea"/>
              <a:cs typeface="Arial"/>
            </a:endParaRP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800" b="1" i="1" u="sng" strike="noStrike" kern="1200" cap="none" spc="0" normalizeH="0" baseline="0" noProof="0">
                <a:ln>
                  <a:noFill/>
                </a:ln>
                <a:solidFill>
                  <a:srgbClr val="292929"/>
                </a:solidFill>
                <a:effectLst/>
                <a:uLnTx/>
                <a:uFillTx/>
                <a:latin typeface="Arial"/>
                <a:ea typeface="+mn-ea"/>
                <a:cs typeface="Arial"/>
              </a:rPr>
              <a:t>Exemple</a:t>
            </a:r>
            <a:r>
              <a:rPr kumimoji="0" lang="fr-FR" altLang="fr-FR" sz="1800" b="0" i="0" u="none" strike="noStrike" kern="1200" cap="none" spc="0" normalizeH="0" baseline="0" noProof="0">
                <a:ln>
                  <a:noFill/>
                </a:ln>
                <a:solidFill>
                  <a:srgbClr val="292929"/>
                </a:solidFill>
                <a:effectLst/>
                <a:uLnTx/>
                <a:uFillTx/>
                <a:latin typeface="Arial"/>
                <a:ea typeface="+mn-ea"/>
                <a:cs typeface="Arial"/>
              </a:rPr>
              <a:t>: 1- 	</a:t>
            </a:r>
            <a:r>
              <a:rPr kumimoji="0" lang="fr-FR" altLang="fr-FR" sz="1800" b="0" i="0" u="none" strike="noStrike" kern="1200" cap="none" spc="0" normalizeH="0" baseline="0" noProof="0">
                <a:ln>
                  <a:noFill/>
                </a:ln>
                <a:solidFill>
                  <a:srgbClr val="6666FF"/>
                </a:solidFill>
                <a:effectLst/>
                <a:uLnTx/>
                <a:uFillTx/>
                <a:latin typeface="Arial"/>
                <a:ea typeface="+mn-ea"/>
                <a:cs typeface="Arial"/>
              </a:rPr>
              <a:t>SELECT</a:t>
            </a:r>
            <a:r>
              <a:rPr kumimoji="0" lang="fr-FR" altLang="fr-FR" sz="1800" b="0" i="0" u="none" strike="noStrike" kern="1200" cap="none" spc="0" normalizeH="0" baseline="0" noProof="0">
                <a:ln>
                  <a:noFill/>
                </a:ln>
                <a:solidFill>
                  <a:srgbClr val="292929"/>
                </a:solidFill>
                <a:effectLst/>
                <a:uLnTx/>
                <a:uFillTx/>
                <a:latin typeface="Arial"/>
                <a:ea typeface="+mn-ea"/>
                <a:cs typeface="Arial"/>
              </a:rPr>
              <a:t> CodeFact, DateFact, Montant * 1.2</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800" b="0" i="0" u="none" strike="noStrike" kern="1200" cap="none" spc="0" normalizeH="0" baseline="0" noProof="0">
                <a:ln>
                  <a:noFill/>
                </a:ln>
                <a:solidFill>
                  <a:srgbClr val="292929"/>
                </a:solidFill>
                <a:effectLst/>
                <a:uLnTx/>
                <a:uFillTx/>
                <a:latin typeface="Arial"/>
                <a:ea typeface="+mn-ea"/>
                <a:cs typeface="Arial"/>
              </a:rPr>
              <a:t>			</a:t>
            </a:r>
            <a:r>
              <a:rPr kumimoji="0" lang="fr-FR" altLang="fr-FR" sz="1800" b="0" i="0" u="none" strike="noStrike" kern="1200" cap="none" spc="0" normalizeH="0" baseline="0" noProof="0">
                <a:ln>
                  <a:noFill/>
                </a:ln>
                <a:solidFill>
                  <a:srgbClr val="6666FF"/>
                </a:solidFill>
                <a:effectLst/>
                <a:uLnTx/>
                <a:uFillTx/>
                <a:latin typeface="Arial"/>
                <a:ea typeface="+mn-ea"/>
                <a:cs typeface="Arial"/>
              </a:rPr>
              <a:t>FROM</a:t>
            </a:r>
            <a:r>
              <a:rPr kumimoji="0" lang="fr-FR" altLang="fr-FR" sz="1800" b="0" i="0" u="none" strike="noStrike" kern="1200" cap="none" spc="0" normalizeH="0" baseline="0" noProof="0">
                <a:ln>
                  <a:noFill/>
                </a:ln>
                <a:solidFill>
                  <a:srgbClr val="292929"/>
                </a:solidFill>
                <a:effectLst/>
                <a:uLnTx/>
                <a:uFillTx/>
                <a:latin typeface="Arial"/>
                <a:ea typeface="+mn-ea"/>
                <a:cs typeface="Arial"/>
              </a:rPr>
              <a:t> Facture</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800" b="0" i="0" u="none" strike="noStrike" kern="1200" cap="none" spc="0" normalizeH="0" baseline="0" noProof="0">
                <a:ln>
                  <a:noFill/>
                </a:ln>
                <a:solidFill>
                  <a:srgbClr val="292929"/>
                </a:solidFill>
                <a:effectLst/>
                <a:uLnTx/>
                <a:uFillTx/>
                <a:latin typeface="Arial"/>
                <a:ea typeface="+mn-ea"/>
                <a:cs typeface="Arial"/>
              </a:rPr>
              <a:t>			</a:t>
            </a:r>
            <a:r>
              <a:rPr kumimoji="0" lang="fr-FR" altLang="fr-FR" sz="1800" b="0" i="0" u="none" strike="noStrike" kern="1200" cap="none" spc="0" normalizeH="0" baseline="0" noProof="0">
                <a:ln>
                  <a:noFill/>
                </a:ln>
                <a:solidFill>
                  <a:srgbClr val="6666FF"/>
                </a:solidFill>
                <a:effectLst/>
                <a:uLnTx/>
                <a:uFillTx/>
                <a:latin typeface="Arial"/>
                <a:ea typeface="+mn-ea"/>
                <a:cs typeface="Arial"/>
              </a:rPr>
              <a:t>ORDER</a:t>
            </a:r>
            <a:r>
              <a:rPr kumimoji="0" lang="fr-FR" altLang="fr-FR" sz="1800" b="0" i="0" u="none" strike="noStrike" kern="1200" cap="none" spc="0" normalizeH="0" baseline="0" noProof="0">
                <a:ln>
                  <a:noFill/>
                </a:ln>
                <a:solidFill>
                  <a:srgbClr val="292929"/>
                </a:solidFill>
                <a:effectLst/>
                <a:uLnTx/>
                <a:uFillTx/>
                <a:latin typeface="Arial"/>
                <a:ea typeface="+mn-ea"/>
                <a:cs typeface="Arial"/>
              </a:rPr>
              <a:t> </a:t>
            </a:r>
            <a:r>
              <a:rPr kumimoji="0" lang="fr-FR" altLang="fr-FR" sz="1800" b="0" i="0" u="none" strike="noStrike" kern="1200" cap="none" spc="0" normalizeH="0" baseline="0" noProof="0">
                <a:ln>
                  <a:noFill/>
                </a:ln>
                <a:solidFill>
                  <a:srgbClr val="6666FF"/>
                </a:solidFill>
                <a:effectLst/>
                <a:uLnTx/>
                <a:uFillTx/>
                <a:latin typeface="Arial"/>
                <a:ea typeface="+mn-ea"/>
                <a:cs typeface="Arial"/>
              </a:rPr>
              <a:t>BY </a:t>
            </a:r>
            <a:r>
              <a:rPr kumimoji="0" lang="fr-FR" altLang="fr-FR" sz="1800" b="0" i="0" u="none" strike="noStrike" kern="1200" cap="none" spc="0" normalizeH="0" baseline="0" noProof="0">
                <a:ln>
                  <a:noFill/>
                </a:ln>
                <a:solidFill>
                  <a:srgbClr val="292929"/>
                </a:solidFill>
                <a:effectLst/>
                <a:uLnTx/>
                <a:uFillTx/>
                <a:latin typeface="Arial"/>
                <a:ea typeface="+mn-ea"/>
                <a:cs typeface="Arial"/>
              </a:rPr>
              <a:t>DateFact </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endParaRPr kumimoji="0" lang="fr-FR" altLang="fr-FR" sz="1800" b="0" i="0" u="none" strike="noStrike" kern="1200" cap="none" spc="0" normalizeH="0" baseline="0" noProof="0">
              <a:ln>
                <a:noFill/>
              </a:ln>
              <a:solidFill>
                <a:srgbClr val="292929"/>
              </a:solidFill>
              <a:effectLst/>
              <a:uLnTx/>
              <a:uFillTx/>
              <a:latin typeface="Arial"/>
              <a:ea typeface="+mn-ea"/>
              <a:cs typeface="Arial"/>
            </a:endParaRP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800" b="0" i="0" u="none" strike="noStrike" kern="1200" cap="none" spc="0" normalizeH="0" baseline="0" noProof="0">
                <a:ln>
                  <a:noFill/>
                </a:ln>
                <a:solidFill>
                  <a:srgbClr val="292929"/>
                </a:solidFill>
                <a:effectLst/>
                <a:uLnTx/>
                <a:uFillTx/>
                <a:latin typeface="Arial"/>
                <a:ea typeface="+mn-ea"/>
                <a:cs typeface="Arial"/>
              </a:rPr>
              <a:t>		   2- 	 </a:t>
            </a:r>
            <a:r>
              <a:rPr kumimoji="0" lang="fr-FR" altLang="fr-FR" sz="1800" b="0" i="0" u="none" strike="noStrike" kern="1200" cap="none" spc="0" normalizeH="0" baseline="0" noProof="0">
                <a:ln>
                  <a:noFill/>
                </a:ln>
                <a:solidFill>
                  <a:srgbClr val="6666FF"/>
                </a:solidFill>
                <a:effectLst/>
                <a:uLnTx/>
                <a:uFillTx/>
                <a:latin typeface="Arial"/>
                <a:ea typeface="+mn-ea"/>
                <a:cs typeface="Arial"/>
              </a:rPr>
              <a:t>SELECT</a:t>
            </a:r>
            <a:r>
              <a:rPr kumimoji="0" lang="fr-FR" altLang="fr-FR" sz="1800" b="0" i="0" u="none" strike="noStrike" kern="1200" cap="none" spc="0" normalizeH="0" baseline="0" noProof="0">
                <a:ln>
                  <a:noFill/>
                </a:ln>
                <a:solidFill>
                  <a:srgbClr val="292929"/>
                </a:solidFill>
                <a:effectLst/>
                <a:uLnTx/>
                <a:uFillTx/>
                <a:latin typeface="Arial"/>
                <a:ea typeface="+mn-ea"/>
                <a:cs typeface="Arial"/>
              </a:rPr>
              <a:t>  * </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800" b="0" i="0" u="none" strike="noStrike" kern="1200" cap="none" spc="0" normalizeH="0" baseline="0" noProof="0">
                <a:ln>
                  <a:noFill/>
                </a:ln>
                <a:solidFill>
                  <a:srgbClr val="292929"/>
                </a:solidFill>
                <a:effectLst/>
                <a:uLnTx/>
                <a:uFillTx/>
                <a:latin typeface="Arial"/>
                <a:ea typeface="+mn-ea"/>
                <a:cs typeface="Arial"/>
              </a:rPr>
              <a:t>			 </a:t>
            </a:r>
            <a:r>
              <a:rPr kumimoji="0" lang="fr-FR" altLang="fr-FR" sz="1800" b="0" i="0" u="none" strike="noStrike" kern="1200" cap="none" spc="0" normalizeH="0" baseline="0" noProof="0">
                <a:ln>
                  <a:noFill/>
                </a:ln>
                <a:solidFill>
                  <a:srgbClr val="6666FF"/>
                </a:solidFill>
                <a:effectLst/>
                <a:uLnTx/>
                <a:uFillTx/>
                <a:latin typeface="Arial"/>
                <a:ea typeface="+mn-ea"/>
                <a:cs typeface="Arial"/>
              </a:rPr>
              <a:t>FROM</a:t>
            </a:r>
            <a:r>
              <a:rPr kumimoji="0" lang="fr-FR" altLang="fr-FR" sz="1800" b="0" i="0" u="none" strike="noStrike" kern="1200" cap="none" spc="0" normalizeH="0" baseline="0" noProof="0">
                <a:ln>
                  <a:noFill/>
                </a:ln>
                <a:solidFill>
                  <a:srgbClr val="292929"/>
                </a:solidFill>
                <a:effectLst/>
                <a:uLnTx/>
                <a:uFillTx/>
                <a:latin typeface="Arial"/>
                <a:ea typeface="+mn-ea"/>
                <a:cs typeface="Arial"/>
              </a:rPr>
              <a:t> Facture</a:t>
            </a:r>
          </a:p>
          <a:p>
            <a:pPr marL="609600" marR="0" lvl="0" indent="-609600" algn="l" defTabSz="914400" rtl="0" eaLnBrk="1" fontAlgn="base" latinLnBrk="0" hangingPunct="1">
              <a:lnSpc>
                <a:spcPct val="80000"/>
              </a:lnSpc>
              <a:spcBef>
                <a:spcPct val="20000"/>
              </a:spcBef>
              <a:spcAft>
                <a:spcPct val="0"/>
              </a:spcAft>
              <a:buClr>
                <a:srgbClr val="CC9900"/>
              </a:buClr>
              <a:buSzPct val="70000"/>
              <a:buFont typeface="Wingdings" pitchFamily="2" charset="2"/>
              <a:buNone/>
              <a:tabLst/>
              <a:defRPr/>
            </a:pPr>
            <a:endParaRPr kumimoji="0" lang="fr-FR" altLang="fr-FR" sz="1800" b="0" i="0" u="none" strike="noStrike" kern="1200" cap="none" spc="0" normalizeH="0" baseline="0" noProof="0" dirty="0">
              <a:ln>
                <a:noFill/>
              </a:ln>
              <a:solidFill>
                <a:srgbClr val="292929"/>
              </a:solidFill>
              <a:effectLst/>
              <a:uLnTx/>
              <a:uFillTx/>
              <a:latin typeface="Arial"/>
              <a:ea typeface="+mn-ea"/>
              <a:cs typeface="Arial"/>
            </a:endParaRPr>
          </a:p>
        </p:txBody>
      </p:sp>
    </p:spTree>
    <p:extLst>
      <p:ext uri="{BB962C8B-B14F-4D97-AF65-F5344CB8AC3E}">
        <p14:creationId xmlns:p14="http://schemas.microsoft.com/office/powerpoint/2010/main" val="409318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animEffect transition="in" filter="wipe(down)">
                                      <p:cBhvr>
                                        <p:cTn id="7" dur="500"/>
                                        <p:tgtEl>
                                          <p:spTgt spid="6">
                                            <p:txEl>
                                              <p:pRg st="7" end="7"/>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animEffect transition="in" filter="wipe(up)">
                                      <p:cBhvr>
                                        <p:cTn id="11" dur="500"/>
                                        <p:tgtEl>
                                          <p:spTgt spid="6">
                                            <p:txEl>
                                              <p:pRg st="9" end="9"/>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animEffect transition="in" filter="wipe(up)">
                                      <p:cBhvr>
                                        <p:cTn id="15" dur="500"/>
                                        <p:tgtEl>
                                          <p:spTgt spid="6">
                                            <p:txEl>
                                              <p:pRg st="10" end="10"/>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
                                            <p:txEl>
                                              <p:pRg st="11" end="11"/>
                                            </p:txEl>
                                          </p:spTgt>
                                        </p:tgtEl>
                                        <p:attrNameLst>
                                          <p:attrName>style.visibility</p:attrName>
                                        </p:attrNameLst>
                                      </p:cBhvr>
                                      <p:to>
                                        <p:strVal val="visible"/>
                                      </p:to>
                                    </p:set>
                                    <p:animEffect transition="in" filter="wipe(up)">
                                      <p:cBhvr>
                                        <p:cTn id="19" dur="500"/>
                                        <p:tgtEl>
                                          <p:spTgt spid="6">
                                            <p:txEl>
                                              <p:pRg st="11" end="11"/>
                                            </p:txEl>
                                          </p:spTgt>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6">
                                            <p:txEl>
                                              <p:pRg st="13" end="13"/>
                                            </p:txEl>
                                          </p:spTgt>
                                        </p:tgtEl>
                                        <p:attrNameLst>
                                          <p:attrName>style.visibility</p:attrName>
                                        </p:attrNameLst>
                                      </p:cBhvr>
                                      <p:to>
                                        <p:strVal val="visible"/>
                                      </p:to>
                                    </p:set>
                                    <p:animEffect transition="in" filter="wipe(up)">
                                      <p:cBhvr>
                                        <p:cTn id="23" dur="500"/>
                                        <p:tgtEl>
                                          <p:spTgt spid="6">
                                            <p:txEl>
                                              <p:pRg st="13" end="13"/>
                                            </p:txEl>
                                          </p:spTgt>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6">
                                            <p:txEl>
                                              <p:pRg st="14" end="14"/>
                                            </p:txEl>
                                          </p:spTgt>
                                        </p:tgtEl>
                                        <p:attrNameLst>
                                          <p:attrName>style.visibility</p:attrName>
                                        </p:attrNameLst>
                                      </p:cBhvr>
                                      <p:to>
                                        <p:strVal val="visible"/>
                                      </p:to>
                                    </p:set>
                                    <p:animEffect transition="in" filter="wipe(up)">
                                      <p:cBhvr>
                                        <p:cTn id="27"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p>
          <a:p>
            <a:pPr algn="l"/>
            <a:r>
              <a:rPr lang="fr-FR" altLang="fr-FR" sz="2100" b="1" dirty="0"/>
              <a:t>				</a:t>
            </a:r>
            <a:r>
              <a:rPr lang="fr-FR" altLang="fr-FR" sz="2400" b="1" dirty="0"/>
              <a:t>II. </a:t>
            </a:r>
            <a:r>
              <a:rPr lang="fr-FR" altLang="fr-FR" b="1" dirty="0">
                <a:solidFill>
                  <a:srgbClr val="009900"/>
                </a:solidFill>
              </a:rPr>
              <a:t>Les modèles de bases de données</a:t>
            </a:r>
            <a:endParaRPr lang="fr-FR" altLang="fr-FR" sz="20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5" name="Rectangle 3">
            <a:extLst>
              <a:ext uri="{FF2B5EF4-FFF2-40B4-BE49-F238E27FC236}">
                <a16:creationId xmlns:a16="http://schemas.microsoft.com/office/drawing/2014/main" id="{29FCA874-1910-97C1-CE04-802F37E721DC}"/>
              </a:ext>
            </a:extLst>
          </p:cNvPr>
          <p:cNvSpPr txBox="1">
            <a:spLocks noChangeArrowheads="1"/>
          </p:cNvSpPr>
          <p:nvPr/>
        </p:nvSpPr>
        <p:spPr>
          <a:xfrm>
            <a:off x="1250102" y="3054351"/>
            <a:ext cx="8496300" cy="19945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800" b="1" u="sng" dirty="0">
                <a:solidFill>
                  <a:srgbClr val="CC3300"/>
                </a:solidFill>
              </a:rPr>
              <a:t>1- Définitions :</a:t>
            </a:r>
            <a:r>
              <a:rPr lang="fr-FR" altLang="fr-FR" sz="1800" dirty="0"/>
              <a:t>		</a:t>
            </a:r>
            <a:endParaRPr lang="fr-FR" altLang="fr-FR" sz="1800" b="1" dirty="0"/>
          </a:p>
          <a:p>
            <a:pPr marL="609600" indent="-609600">
              <a:lnSpc>
                <a:spcPct val="150000"/>
              </a:lnSpc>
              <a:buClr>
                <a:srgbClr val="6666FF"/>
              </a:buClr>
              <a:buFont typeface="Wingdings" pitchFamily="2" charset="2"/>
              <a:buNone/>
            </a:pPr>
            <a:r>
              <a:rPr lang="fr-FR" altLang="fr-FR" sz="1800" b="1" i="1" u="sng" dirty="0">
                <a:solidFill>
                  <a:srgbClr val="3333CC"/>
                </a:solidFill>
              </a:rPr>
              <a:t>E-A </a:t>
            </a:r>
            <a:r>
              <a:rPr lang="fr-FR" altLang="fr-FR" sz="1800" dirty="0"/>
              <a:t>: est une méthode de modélisation intermédiaire permettant une description naturelle du monde réel à partir des concepts d’entités et d’associations. Le modèle est basé sur la théorie des ensembles et des relations.</a:t>
            </a:r>
            <a:endParaRPr lang="fr-FR" altLang="fr-FR" sz="1800" i="1" dirty="0">
              <a:solidFill>
                <a:srgbClr val="800080"/>
              </a:solidFill>
            </a:endParaRPr>
          </a:p>
          <a:p>
            <a:pPr marL="609600" indent="-609600">
              <a:lnSpc>
                <a:spcPct val="150000"/>
              </a:lnSpc>
              <a:buClr>
                <a:srgbClr val="6666FF"/>
              </a:buClr>
              <a:buFont typeface="Wingdings" pitchFamily="2" charset="2"/>
              <a:buNone/>
            </a:pPr>
            <a:endParaRPr lang="fr-FR" altLang="fr-FR" sz="1800" dirty="0"/>
          </a:p>
        </p:txBody>
      </p:sp>
      <p:sp>
        <p:nvSpPr>
          <p:cNvPr id="7" name="Espace réservé du numéro de diapositive 6">
            <a:extLst>
              <a:ext uri="{FF2B5EF4-FFF2-40B4-BE49-F238E27FC236}">
                <a16:creationId xmlns:a16="http://schemas.microsoft.com/office/drawing/2014/main" id="{EB8542C1-D23C-507A-3BA0-20B6EB0DA2E7}"/>
              </a:ext>
            </a:extLst>
          </p:cNvPr>
          <p:cNvSpPr>
            <a:spLocks noGrp="1"/>
          </p:cNvSpPr>
          <p:nvPr>
            <p:ph type="sldNum" sz="quarter" idx="12"/>
          </p:nvPr>
        </p:nvSpPr>
        <p:spPr>
          <a:xfrm>
            <a:off x="4201885" y="6421267"/>
            <a:ext cx="2743200" cy="365125"/>
          </a:xfrm>
        </p:spPr>
        <p:txBody>
          <a:bodyPr/>
          <a:lstStyle/>
          <a:p>
            <a:pPr algn="ctr"/>
            <a:fld id="{14385F30-F5BB-45A0-A756-346F67DA10C3}" type="slidenum">
              <a:rPr lang="en-US" smtClean="0"/>
              <a:pPr algn="ctr"/>
              <a:t>8</a:t>
            </a:fld>
            <a:endParaRPr lang="en-US" dirty="0"/>
          </a:p>
        </p:txBody>
      </p:sp>
      <p:sp>
        <p:nvSpPr>
          <p:cNvPr id="8" name="ZoneTexte 7">
            <a:extLst>
              <a:ext uri="{FF2B5EF4-FFF2-40B4-BE49-F238E27FC236}">
                <a16:creationId xmlns:a16="http://schemas.microsoft.com/office/drawing/2014/main" id="{F3AC7625-25A3-9D5A-431C-22FD095AC78C}"/>
              </a:ext>
            </a:extLst>
          </p:cNvPr>
          <p:cNvSpPr txBox="1"/>
          <p:nvPr/>
        </p:nvSpPr>
        <p:spPr>
          <a:xfrm>
            <a:off x="1328090" y="2371279"/>
            <a:ext cx="4737468" cy="707886"/>
          </a:xfrm>
          <a:prstGeom prst="rect">
            <a:avLst/>
          </a:prstGeom>
          <a:noFill/>
        </p:spPr>
        <p:txBody>
          <a:bodyPr wrap="square" rtlCol="0">
            <a:spAutoFit/>
          </a:bodyPr>
          <a:lstStyle/>
          <a:p>
            <a:pPr algn="ctr"/>
            <a:r>
              <a:rPr lang="fr-FR" sz="2000" b="1" dirty="0">
                <a:latin typeface="+mn-lt"/>
              </a:rPr>
              <a:t>Le modèle  conceptuel de données(MCD) </a:t>
            </a:r>
          </a:p>
          <a:p>
            <a:pPr algn="ctr"/>
            <a:r>
              <a:rPr lang="fr-FR" sz="2000" b="1" dirty="0">
                <a:latin typeface="+mn-lt"/>
              </a:rPr>
              <a:t>Entités-Associations (E-A)</a:t>
            </a:r>
          </a:p>
        </p:txBody>
      </p:sp>
      <p:sp>
        <p:nvSpPr>
          <p:cNvPr id="3" name="ZoneTexte 2">
            <a:extLst>
              <a:ext uri="{FF2B5EF4-FFF2-40B4-BE49-F238E27FC236}">
                <a16:creationId xmlns:a16="http://schemas.microsoft.com/office/drawing/2014/main" id="{770AE0CE-25E3-889C-2E0A-24B32C7A520D}"/>
              </a:ext>
            </a:extLst>
          </p:cNvPr>
          <p:cNvSpPr txBox="1"/>
          <p:nvPr/>
        </p:nvSpPr>
        <p:spPr>
          <a:xfrm>
            <a:off x="502864" y="1867425"/>
            <a:ext cx="5244946" cy="400110"/>
          </a:xfrm>
          <a:prstGeom prst="rect">
            <a:avLst/>
          </a:prstGeom>
          <a:noFill/>
        </p:spPr>
        <p:txBody>
          <a:bodyPr wrap="square" rtlCol="0">
            <a:spAutoFit/>
          </a:bodyPr>
          <a:lstStyle/>
          <a:p>
            <a:pPr algn="ctr"/>
            <a:r>
              <a:rPr lang="fr-FR" sz="2000" b="1" dirty="0">
                <a:solidFill>
                  <a:srgbClr val="00B0F0"/>
                </a:solidFill>
                <a:latin typeface="+mn-lt"/>
              </a:rPr>
              <a:t>Le </a:t>
            </a:r>
            <a:r>
              <a:rPr lang="fr-FR" sz="2000" b="1" dirty="0">
                <a:solidFill>
                  <a:srgbClr val="00B0F0"/>
                </a:solidFill>
              </a:rPr>
              <a:t>Niveau conceptuel</a:t>
            </a:r>
            <a:endParaRPr lang="fr-FR" sz="2000" b="1" dirty="0">
              <a:solidFill>
                <a:srgbClr val="00B0F0"/>
              </a:solidFill>
              <a:latin typeface="+mn-lt"/>
            </a:endParaRPr>
          </a:p>
        </p:txBody>
      </p:sp>
    </p:spTree>
    <p:extLst>
      <p:ext uri="{BB962C8B-B14F-4D97-AF65-F5344CB8AC3E}">
        <p14:creationId xmlns:p14="http://schemas.microsoft.com/office/powerpoint/2010/main" val="33424041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II. </a:t>
            </a:r>
            <a:r>
              <a:rPr lang="fr-FR" altLang="fr-FR" sz="2000" b="1" dirty="0">
                <a:solidFill>
                  <a:srgbClr val="009900"/>
                </a:solidFill>
              </a:rPr>
              <a:t>Langage SQL</a:t>
            </a:r>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5" name="Espace réservé du numéro de diapositive 4">
            <a:extLst>
              <a:ext uri="{FF2B5EF4-FFF2-40B4-BE49-F238E27FC236}">
                <a16:creationId xmlns:a16="http://schemas.microsoft.com/office/drawing/2014/main" id="{462C993A-8AD5-A47B-5110-2EBC418176AE}"/>
              </a:ext>
            </a:extLst>
          </p:cNvPr>
          <p:cNvSpPr>
            <a:spLocks noGrp="1"/>
          </p:cNvSpPr>
          <p:nvPr>
            <p:ph type="sldNum" sz="quarter" idx="12"/>
          </p:nvPr>
        </p:nvSpPr>
        <p:spPr>
          <a:xfrm>
            <a:off x="4376057" y="6492875"/>
            <a:ext cx="2743200" cy="365125"/>
          </a:xfrm>
        </p:spPr>
        <p:txBody>
          <a:bodyPr/>
          <a:lstStyle/>
          <a:p>
            <a:pPr algn="ctr"/>
            <a:fld id="{14385F30-F5BB-45A0-A756-346F67DA10C3}" type="slidenum">
              <a:rPr lang="en-US" smtClean="0"/>
              <a:pPr algn="ctr"/>
              <a:t>80</a:t>
            </a:fld>
            <a:endParaRPr lang="en-US" dirty="0"/>
          </a:p>
        </p:txBody>
      </p:sp>
      <p:sp>
        <p:nvSpPr>
          <p:cNvPr id="6" name="Rectangle 3">
            <a:extLst>
              <a:ext uri="{FF2B5EF4-FFF2-40B4-BE49-F238E27FC236}">
                <a16:creationId xmlns:a16="http://schemas.microsoft.com/office/drawing/2014/main" id="{0B9E828A-3437-7334-F2E7-A14615CC13D4}"/>
              </a:ext>
            </a:extLst>
          </p:cNvPr>
          <p:cNvSpPr txBox="1">
            <a:spLocks noChangeArrowheads="1"/>
          </p:cNvSpPr>
          <p:nvPr/>
        </p:nvSpPr>
        <p:spPr bwMode="auto">
          <a:xfrm>
            <a:off x="1570944" y="1857790"/>
            <a:ext cx="8353425"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7675" indent="-447675" algn="l" rtl="0" eaLnBrk="0" fontAlgn="base" hangingPunct="0">
              <a:spcBef>
                <a:spcPct val="20000"/>
              </a:spcBef>
              <a:spcAft>
                <a:spcPct val="0"/>
              </a:spcAft>
              <a:buClr>
                <a:schemeClr val="accent1"/>
              </a:buClr>
              <a:buSzPct val="70000"/>
              <a:buFont typeface="Wingdings" pitchFamily="2" charset="2"/>
              <a:buChar char="n"/>
              <a:defRPr sz="3200" kern="12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itchFamily="2" charset="2"/>
              <a:buChar char="¡"/>
              <a:defRPr sz="2800" kern="1200">
                <a:solidFill>
                  <a:schemeClr val="tx1"/>
                </a:solidFill>
                <a:latin typeface="+mn-lt"/>
                <a:ea typeface="+mn-ea"/>
                <a:cs typeface="+mn-cs"/>
              </a:defRPr>
            </a:lvl2pPr>
            <a:lvl3pPr marL="1293813" indent="-403225" algn="l" rtl="0" eaLnBrk="0" fontAlgn="base" hangingPunct="0">
              <a:spcBef>
                <a:spcPct val="20000"/>
              </a:spcBef>
              <a:spcAft>
                <a:spcPct val="0"/>
              </a:spcAft>
              <a:buClr>
                <a:schemeClr val="accent1"/>
              </a:buClr>
              <a:buSzPct val="70000"/>
              <a:buFont typeface="Wingdings" pitchFamily="2" charset="2"/>
              <a:buChar char="n"/>
              <a:defRPr sz="2400" kern="1200">
                <a:solidFill>
                  <a:schemeClr val="tx1"/>
                </a:solidFill>
                <a:latin typeface="+mn-lt"/>
                <a:ea typeface="+mn-ea"/>
                <a:cs typeface="+mn-cs"/>
              </a:defRPr>
            </a:lvl3pPr>
            <a:lvl4pPr marL="1681163" indent="-385763" algn="l" rtl="0" eaLnBrk="0" fontAlgn="base" hangingPunct="0">
              <a:spcBef>
                <a:spcPct val="20000"/>
              </a:spcBef>
              <a:spcAft>
                <a:spcPct val="0"/>
              </a:spcAft>
              <a:buClr>
                <a:schemeClr val="hlink"/>
              </a:buClr>
              <a:buSzPct val="75000"/>
              <a:buFont typeface="Wingdings" pitchFamily="2" charset="2"/>
              <a:buChar char="¡"/>
              <a:defRPr sz="2000" kern="1200">
                <a:solidFill>
                  <a:schemeClr val="tx1"/>
                </a:solidFill>
                <a:latin typeface="+mn-lt"/>
                <a:ea typeface="+mn-ea"/>
                <a:cs typeface="+mn-cs"/>
              </a:defRPr>
            </a:lvl4pPr>
            <a:lvl5pPr marL="2070100" indent="-387350" algn="l" rtl="0" eaLnBrk="0" fontAlgn="base" hangingPunct="0">
              <a:spcBef>
                <a:spcPct val="20000"/>
              </a:spcBef>
              <a:spcAft>
                <a:spcPct val="0"/>
              </a:spcAft>
              <a:buClr>
                <a:schemeClr val="accent1"/>
              </a:buClr>
              <a:buSzPct val="70000"/>
              <a:buFont typeface="Wingdings"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marR="0" lvl="0" indent="-609600" algn="l" defTabSz="914400" rtl="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2400" b="1" i="0" u="none" strike="noStrike" kern="1200" cap="none" spc="0" normalizeH="0" baseline="0" noProof="0">
                <a:ln>
                  <a:noFill/>
                </a:ln>
                <a:solidFill>
                  <a:srgbClr val="800080"/>
                </a:solidFill>
                <a:effectLst/>
                <a:uLnTx/>
                <a:uFillTx/>
                <a:latin typeface="Arial"/>
                <a:ea typeface="+mn-ea"/>
                <a:cs typeface="Arial"/>
              </a:rPr>
              <a:t>Utilisation de la clause</a:t>
            </a:r>
            <a:r>
              <a:rPr kumimoji="0" lang="fr-FR" altLang="fr-FR" sz="2400" b="1" i="0" u="none" strike="noStrike" kern="1200" cap="none" spc="0" normalizeH="0" baseline="0" noProof="0">
                <a:ln>
                  <a:noFill/>
                </a:ln>
                <a:solidFill>
                  <a:srgbClr val="292929"/>
                </a:solidFill>
                <a:effectLst/>
                <a:uLnTx/>
                <a:uFillTx/>
                <a:latin typeface="Arial"/>
                <a:ea typeface="+mn-ea"/>
                <a:cs typeface="Arial"/>
              </a:rPr>
              <a:t> </a:t>
            </a:r>
            <a:r>
              <a:rPr kumimoji="0" lang="fr-FR" altLang="fr-FR" sz="2000" b="0" i="0" u="none" strike="noStrike" kern="1200" cap="none" spc="0" normalizeH="0" baseline="0" noProof="0">
                <a:ln>
                  <a:noFill/>
                </a:ln>
                <a:solidFill>
                  <a:srgbClr val="6666FF"/>
                </a:solidFill>
                <a:effectLst/>
                <a:uLnTx/>
                <a:uFillTx/>
                <a:latin typeface="Arial"/>
                <a:ea typeface="+mn-ea"/>
                <a:cs typeface="Arial"/>
              </a:rPr>
              <a:t>WHERE</a:t>
            </a:r>
            <a:r>
              <a:rPr kumimoji="0" lang="fr-FR" altLang="fr-FR" sz="1800" b="0" i="0" u="none" strike="noStrike" kern="1200" cap="none" spc="0" normalizeH="0" baseline="0" noProof="0">
                <a:ln>
                  <a:noFill/>
                </a:ln>
                <a:solidFill>
                  <a:srgbClr val="292929"/>
                </a:solidFill>
                <a:effectLst/>
                <a:uLnTx/>
                <a:uFillTx/>
                <a:latin typeface="Arial"/>
                <a:ea typeface="+mn-ea"/>
                <a:cs typeface="Arial"/>
              </a:rPr>
              <a:t> </a:t>
            </a:r>
          </a:p>
          <a:p>
            <a:pPr marL="609600" marR="0" lvl="0" indent="-609600" algn="l" defTabSz="914400" rtl="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800" b="0" i="0" u="none" strike="noStrike" kern="1200" cap="none" spc="0" normalizeH="0" baseline="0" noProof="0">
              <a:ln>
                <a:noFill/>
              </a:ln>
              <a:solidFill>
                <a:srgbClr val="292929"/>
              </a:solidFill>
              <a:effectLst/>
              <a:uLnTx/>
              <a:uFillTx/>
              <a:latin typeface="Arial"/>
              <a:ea typeface="+mn-ea"/>
              <a:cs typeface="Arial"/>
            </a:endParaRPr>
          </a:p>
          <a:p>
            <a:pPr marL="609600" marR="0" lvl="0" indent="-609600" algn="l" defTabSz="914400" rtl="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1" i="1" u="sng" strike="noStrike" kern="1200" cap="none" spc="0" normalizeH="0" baseline="0" noProof="0">
                <a:ln>
                  <a:noFill/>
                </a:ln>
                <a:solidFill>
                  <a:srgbClr val="292929"/>
                </a:solidFill>
                <a:effectLst/>
                <a:uLnTx/>
                <a:uFillTx/>
                <a:latin typeface="Arial"/>
                <a:ea typeface="+mn-ea"/>
                <a:cs typeface="Arial"/>
              </a:rPr>
              <a:t>Exemple</a:t>
            </a:r>
            <a:r>
              <a:rPr kumimoji="0" lang="fr-FR" altLang="fr-FR" sz="1800" b="0" i="0" u="none" strike="noStrike" kern="1200" cap="none" spc="0" normalizeH="0" baseline="0" noProof="0">
                <a:ln>
                  <a:noFill/>
                </a:ln>
                <a:solidFill>
                  <a:srgbClr val="292929"/>
                </a:solidFill>
                <a:effectLst/>
                <a:uLnTx/>
                <a:uFillTx/>
                <a:latin typeface="Arial"/>
                <a:ea typeface="+mn-ea"/>
                <a:cs typeface="Arial"/>
              </a:rPr>
              <a:t>: 	SELECT CodeFact, DateFact, Montant * 1.2</a:t>
            </a:r>
          </a:p>
          <a:p>
            <a:pPr marL="609600" marR="0" lvl="0" indent="-609600" algn="l" defTabSz="914400" rtl="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0" i="0" u="none" strike="noStrike" kern="1200" cap="none" spc="0" normalizeH="0" baseline="0" noProof="0">
                <a:ln>
                  <a:noFill/>
                </a:ln>
                <a:solidFill>
                  <a:srgbClr val="292929"/>
                </a:solidFill>
                <a:effectLst/>
                <a:uLnTx/>
                <a:uFillTx/>
                <a:latin typeface="Arial"/>
                <a:ea typeface="+mn-ea"/>
                <a:cs typeface="Arial"/>
              </a:rPr>
              <a:t>			FROM Facture</a:t>
            </a:r>
          </a:p>
          <a:p>
            <a:pPr marL="609600" marR="0" lvl="0" indent="-609600" algn="l" defTabSz="914400" rtl="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0" i="0" u="none" strike="noStrike" kern="1200" cap="none" spc="0" normalizeH="0" baseline="0" noProof="0">
                <a:ln>
                  <a:noFill/>
                </a:ln>
                <a:solidFill>
                  <a:srgbClr val="292929"/>
                </a:solidFill>
                <a:effectLst/>
                <a:uLnTx/>
                <a:uFillTx/>
                <a:latin typeface="Arial"/>
                <a:ea typeface="+mn-ea"/>
                <a:cs typeface="Arial"/>
              </a:rPr>
              <a:t>			</a:t>
            </a:r>
            <a:r>
              <a:rPr kumimoji="0" lang="fr-FR" altLang="fr-FR" sz="1800" b="0" i="0" u="none" strike="noStrike" kern="1200" cap="none" spc="0" normalizeH="0" baseline="0" noProof="0">
                <a:ln>
                  <a:noFill/>
                </a:ln>
                <a:solidFill>
                  <a:srgbClr val="6666FF"/>
                </a:solidFill>
                <a:effectLst/>
                <a:uLnTx/>
                <a:uFillTx/>
                <a:latin typeface="Arial"/>
                <a:ea typeface="+mn-ea"/>
                <a:cs typeface="Arial"/>
              </a:rPr>
              <a:t>WHERE  </a:t>
            </a:r>
            <a:r>
              <a:rPr kumimoji="0" lang="fr-FR" altLang="fr-FR" sz="1800" b="0" i="0" u="none" strike="noStrike" kern="1200" cap="none" spc="0" normalizeH="0" baseline="0" noProof="0">
                <a:ln>
                  <a:noFill/>
                </a:ln>
                <a:solidFill>
                  <a:srgbClr val="292929"/>
                </a:solidFill>
                <a:effectLst/>
                <a:uLnTx/>
                <a:uFillTx/>
                <a:latin typeface="Arial"/>
                <a:ea typeface="+mn-ea"/>
                <a:cs typeface="Arial"/>
              </a:rPr>
              <a:t> Montant &gt; 10 000 </a:t>
            </a:r>
            <a:r>
              <a:rPr kumimoji="0" lang="fr-FR" altLang="fr-FR" sz="1800" b="0" i="0" u="none" strike="noStrike" kern="1200" cap="none" spc="0" normalizeH="0" baseline="0" noProof="0">
                <a:ln>
                  <a:noFill/>
                </a:ln>
                <a:solidFill>
                  <a:srgbClr val="6666FF"/>
                </a:solidFill>
                <a:effectLst/>
                <a:uLnTx/>
                <a:uFillTx/>
                <a:latin typeface="Arial"/>
                <a:ea typeface="+mn-ea"/>
                <a:cs typeface="Arial"/>
              </a:rPr>
              <a:t>And</a:t>
            </a:r>
            <a:r>
              <a:rPr kumimoji="0" lang="fr-FR" altLang="fr-FR" sz="1800" b="0" i="0" u="none" strike="noStrike" kern="1200" cap="none" spc="0" normalizeH="0" baseline="0" noProof="0">
                <a:ln>
                  <a:noFill/>
                </a:ln>
                <a:solidFill>
                  <a:srgbClr val="292929"/>
                </a:solidFill>
                <a:effectLst/>
                <a:uLnTx/>
                <a:uFillTx/>
                <a:latin typeface="Arial"/>
                <a:ea typeface="+mn-ea"/>
                <a:cs typeface="Arial"/>
              </a:rPr>
              <a:t> DateFact &lt; # 31/12/2005 # </a:t>
            </a:r>
          </a:p>
          <a:p>
            <a:pPr marL="609600" marR="0" lvl="0" indent="-609600" algn="l" defTabSz="914400" rtl="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0" i="0" u="none" strike="noStrike" kern="1200" cap="none" spc="0" normalizeH="0" baseline="0" noProof="0">
                <a:ln>
                  <a:noFill/>
                </a:ln>
                <a:solidFill>
                  <a:srgbClr val="6666FF"/>
                </a:solidFill>
                <a:effectLst/>
                <a:uLnTx/>
                <a:uFillTx/>
                <a:latin typeface="Arial"/>
                <a:ea typeface="+mn-ea"/>
                <a:cs typeface="Arial"/>
              </a:rPr>
              <a:t>			</a:t>
            </a:r>
            <a:r>
              <a:rPr kumimoji="0" lang="fr-FR" altLang="fr-FR" sz="1800" b="0" i="0" u="none" strike="noStrike" kern="1200" cap="none" spc="0" normalizeH="0" baseline="0" noProof="0">
                <a:ln>
                  <a:noFill/>
                </a:ln>
                <a:solidFill>
                  <a:srgbClr val="292929"/>
                </a:solidFill>
                <a:effectLst/>
                <a:uLnTx/>
                <a:uFillTx/>
                <a:latin typeface="Arial"/>
                <a:ea typeface="+mn-ea"/>
                <a:cs typeface="Arial"/>
              </a:rPr>
              <a:t>ORDER BY</a:t>
            </a:r>
            <a:r>
              <a:rPr kumimoji="0" lang="fr-FR" altLang="fr-FR" sz="1800" b="0" i="0" u="none" strike="noStrike" kern="1200" cap="none" spc="0" normalizeH="0" baseline="0" noProof="0">
                <a:ln>
                  <a:noFill/>
                </a:ln>
                <a:solidFill>
                  <a:srgbClr val="6666FF"/>
                </a:solidFill>
                <a:effectLst/>
                <a:uLnTx/>
                <a:uFillTx/>
                <a:latin typeface="Arial"/>
                <a:ea typeface="+mn-ea"/>
                <a:cs typeface="Arial"/>
              </a:rPr>
              <a:t> </a:t>
            </a:r>
            <a:r>
              <a:rPr kumimoji="0" lang="fr-FR" altLang="fr-FR" sz="1800" b="0" i="0" u="none" strike="noStrike" kern="1200" cap="none" spc="0" normalizeH="0" baseline="0" noProof="0">
                <a:ln>
                  <a:noFill/>
                </a:ln>
                <a:solidFill>
                  <a:srgbClr val="292929"/>
                </a:solidFill>
                <a:effectLst/>
                <a:uLnTx/>
                <a:uFillTx/>
                <a:latin typeface="Arial"/>
                <a:ea typeface="+mn-ea"/>
                <a:cs typeface="Arial"/>
              </a:rPr>
              <a:t>DateFact </a:t>
            </a:r>
          </a:p>
          <a:p>
            <a:pPr marL="609600" marR="0" lvl="0" indent="-609600" algn="l" defTabSz="914400" rtl="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800" b="0" i="0" u="none" strike="noStrike" kern="1200" cap="none" spc="0" normalizeH="0" baseline="0" noProof="0">
              <a:ln>
                <a:noFill/>
              </a:ln>
              <a:solidFill>
                <a:srgbClr val="292929"/>
              </a:solidFill>
              <a:effectLst/>
              <a:uLnTx/>
              <a:uFillTx/>
              <a:latin typeface="Arial"/>
              <a:ea typeface="+mn-ea"/>
              <a:cs typeface="Arial"/>
            </a:endParaRPr>
          </a:p>
          <a:p>
            <a:pPr marL="609600" marR="0" lvl="0" indent="-609600" algn="l" defTabSz="914400" rtl="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800" b="0" i="0" u="none" strike="noStrike" kern="1200" cap="none" spc="0" normalizeH="0" baseline="0" noProof="0">
              <a:ln>
                <a:noFill/>
              </a:ln>
              <a:solidFill>
                <a:srgbClr val="292929"/>
              </a:solidFill>
              <a:effectLst/>
              <a:uLnTx/>
              <a:uFillTx/>
              <a:latin typeface="Arial"/>
              <a:ea typeface="+mn-ea"/>
              <a:cs typeface="Arial"/>
            </a:endParaRPr>
          </a:p>
          <a:p>
            <a:pPr marL="609600" marR="0" lvl="0" indent="-609600" algn="l" defTabSz="914400" rtl="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1" i="1" u="sng" strike="noStrike" kern="1200" cap="none" spc="0" normalizeH="0" baseline="0" noProof="0">
                <a:ln>
                  <a:noFill/>
                </a:ln>
                <a:solidFill>
                  <a:srgbClr val="292929"/>
                </a:solidFill>
                <a:effectLst/>
                <a:uLnTx/>
                <a:uFillTx/>
                <a:latin typeface="Arial"/>
                <a:ea typeface="+mn-ea"/>
                <a:cs typeface="Arial"/>
              </a:rPr>
              <a:t>Opérateurs</a:t>
            </a:r>
            <a:r>
              <a:rPr kumimoji="0" lang="fr-FR" altLang="fr-FR" sz="1800" b="0" i="0" u="none" strike="noStrike" kern="1200" cap="none" spc="0" normalizeH="0" baseline="0" noProof="0">
                <a:ln>
                  <a:noFill/>
                </a:ln>
                <a:solidFill>
                  <a:srgbClr val="292929"/>
                </a:solidFill>
                <a:effectLst/>
                <a:uLnTx/>
                <a:uFillTx/>
                <a:latin typeface="Arial"/>
                <a:ea typeface="+mn-ea"/>
                <a:cs typeface="Arial"/>
              </a:rPr>
              <a:t>:        =       &lt;     &gt;      &lt;=    &gt;=        &lt;&gt;          Between </a:t>
            </a:r>
            <a:r>
              <a:rPr kumimoji="0" lang="fr-FR" altLang="fr-FR" sz="1800" b="1" i="0" u="none" strike="noStrike" kern="1200" cap="none" spc="0" normalizeH="0" baseline="0" noProof="0">
                <a:ln>
                  <a:noFill/>
                </a:ln>
                <a:solidFill>
                  <a:srgbClr val="292929"/>
                </a:solidFill>
                <a:effectLst/>
                <a:uLnTx/>
                <a:uFillTx/>
                <a:latin typeface="Arial"/>
                <a:ea typeface="+mn-ea"/>
                <a:cs typeface="Arial"/>
              </a:rPr>
              <a:t>a</a:t>
            </a:r>
            <a:r>
              <a:rPr kumimoji="0" lang="fr-FR" altLang="fr-FR" sz="1800" b="0" i="0" u="none" strike="noStrike" kern="1200" cap="none" spc="0" normalizeH="0" baseline="0" noProof="0">
                <a:ln>
                  <a:noFill/>
                </a:ln>
                <a:solidFill>
                  <a:srgbClr val="292929"/>
                </a:solidFill>
                <a:effectLst/>
                <a:uLnTx/>
                <a:uFillTx/>
                <a:latin typeface="Arial"/>
                <a:ea typeface="+mn-ea"/>
                <a:cs typeface="Arial"/>
              </a:rPr>
              <a:t> And </a:t>
            </a:r>
            <a:r>
              <a:rPr kumimoji="0" lang="fr-FR" altLang="fr-FR" sz="1800" b="1" i="0" u="none" strike="noStrike" kern="1200" cap="none" spc="0" normalizeH="0" baseline="0" noProof="0">
                <a:ln>
                  <a:noFill/>
                </a:ln>
                <a:solidFill>
                  <a:srgbClr val="292929"/>
                </a:solidFill>
                <a:effectLst/>
                <a:uLnTx/>
                <a:uFillTx/>
                <a:latin typeface="Arial"/>
                <a:ea typeface="+mn-ea"/>
                <a:cs typeface="Arial"/>
              </a:rPr>
              <a:t>b</a:t>
            </a:r>
          </a:p>
          <a:p>
            <a:pPr marL="609600" marR="0" lvl="0" indent="-609600" algn="l" defTabSz="914400" rtl="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0" i="0" u="none" strike="noStrike" kern="1200" cap="none" spc="0" normalizeH="0" baseline="0" noProof="0">
                <a:ln>
                  <a:noFill/>
                </a:ln>
                <a:solidFill>
                  <a:srgbClr val="292929"/>
                </a:solidFill>
                <a:effectLst/>
                <a:uLnTx/>
                <a:uFillTx/>
                <a:latin typeface="Arial"/>
                <a:ea typeface="+mn-ea"/>
                <a:cs typeface="Arial"/>
              </a:rPr>
              <a:t>			And     Or     Xor    Not</a:t>
            </a:r>
          </a:p>
          <a:p>
            <a:pPr marL="609600" marR="0" lvl="0" indent="-609600" algn="l" defTabSz="914400" rtl="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0" i="0" u="none" strike="noStrike" kern="1200" cap="none" spc="0" normalizeH="0" baseline="0" noProof="0">
                <a:ln>
                  <a:noFill/>
                </a:ln>
                <a:solidFill>
                  <a:srgbClr val="292929"/>
                </a:solidFill>
                <a:effectLst/>
                <a:uLnTx/>
                <a:uFillTx/>
                <a:latin typeface="Arial"/>
                <a:ea typeface="+mn-ea"/>
                <a:cs typeface="Arial"/>
              </a:rPr>
              <a:t>			IN</a:t>
            </a:r>
          </a:p>
          <a:p>
            <a:pPr marL="609600" marR="0" lvl="0" indent="-609600" algn="l" defTabSz="914400" rtl="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0" i="0" u="none" strike="noStrike" kern="1200" cap="none" spc="0" normalizeH="0" baseline="0" noProof="0">
                <a:ln>
                  <a:noFill/>
                </a:ln>
                <a:solidFill>
                  <a:srgbClr val="292929"/>
                </a:solidFill>
                <a:effectLst/>
                <a:uLnTx/>
                <a:uFillTx/>
                <a:latin typeface="Arial"/>
                <a:ea typeface="+mn-ea"/>
                <a:cs typeface="Arial"/>
              </a:rPr>
              <a:t>			Like</a:t>
            </a:r>
          </a:p>
          <a:p>
            <a:pPr marL="609600" marR="0" lvl="0" indent="-609600" algn="l" defTabSz="914400" rtl="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0" i="0" u="none" strike="noStrike" kern="1200" cap="none" spc="0" normalizeH="0" baseline="0" noProof="0">
                <a:ln>
                  <a:noFill/>
                </a:ln>
                <a:solidFill>
                  <a:srgbClr val="292929"/>
                </a:solidFill>
                <a:effectLst/>
                <a:uLnTx/>
                <a:uFillTx/>
                <a:latin typeface="Arial"/>
                <a:ea typeface="+mn-ea"/>
                <a:cs typeface="Arial"/>
              </a:rPr>
              <a:t>		</a:t>
            </a:r>
            <a:endParaRPr kumimoji="0" lang="fr-FR" altLang="fr-FR" sz="1800" b="0" i="0" u="none" strike="noStrike" kern="1200" cap="none" spc="0" normalizeH="0" baseline="0" noProof="0" dirty="0">
              <a:ln>
                <a:noFill/>
              </a:ln>
              <a:solidFill>
                <a:srgbClr val="292929"/>
              </a:solidFill>
              <a:effectLst/>
              <a:uLnTx/>
              <a:uFillTx/>
              <a:latin typeface="Arial"/>
              <a:ea typeface="+mn-ea"/>
              <a:cs typeface="Arial"/>
            </a:endParaRPr>
          </a:p>
        </p:txBody>
      </p:sp>
    </p:spTree>
    <p:extLst>
      <p:ext uri="{BB962C8B-B14F-4D97-AF65-F5344CB8AC3E}">
        <p14:creationId xmlns:p14="http://schemas.microsoft.com/office/powerpoint/2010/main" val="38318933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II. </a:t>
            </a:r>
            <a:r>
              <a:rPr lang="fr-FR" altLang="fr-FR" sz="2000" b="1" dirty="0">
                <a:solidFill>
                  <a:srgbClr val="009900"/>
                </a:solidFill>
              </a:rPr>
              <a:t>Langage SQL</a:t>
            </a:r>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6" name="Espace réservé du numéro de diapositive 5">
            <a:extLst>
              <a:ext uri="{FF2B5EF4-FFF2-40B4-BE49-F238E27FC236}">
                <a16:creationId xmlns:a16="http://schemas.microsoft.com/office/drawing/2014/main" id="{0881D861-DE95-5AB9-1B0F-F67606796865}"/>
              </a:ext>
            </a:extLst>
          </p:cNvPr>
          <p:cNvSpPr>
            <a:spLocks noGrp="1"/>
          </p:cNvSpPr>
          <p:nvPr>
            <p:ph type="sldNum" sz="quarter" idx="12"/>
          </p:nvPr>
        </p:nvSpPr>
        <p:spPr>
          <a:xfrm>
            <a:off x="4724400" y="6356696"/>
            <a:ext cx="2743200" cy="365125"/>
          </a:xfrm>
        </p:spPr>
        <p:txBody>
          <a:bodyPr/>
          <a:lstStyle/>
          <a:p>
            <a:pPr algn="ctr"/>
            <a:fld id="{14385F30-F5BB-45A0-A756-346F67DA10C3}" type="slidenum">
              <a:rPr lang="en-US" smtClean="0"/>
              <a:pPr algn="ctr"/>
              <a:t>81</a:t>
            </a:fld>
            <a:endParaRPr lang="en-US" dirty="0"/>
          </a:p>
        </p:txBody>
      </p:sp>
      <p:sp>
        <p:nvSpPr>
          <p:cNvPr id="7" name="Rectangle 3">
            <a:extLst>
              <a:ext uri="{FF2B5EF4-FFF2-40B4-BE49-F238E27FC236}">
                <a16:creationId xmlns:a16="http://schemas.microsoft.com/office/drawing/2014/main" id="{FC90BBD7-3D93-BFB9-D7F4-45F53E46C1C6}"/>
              </a:ext>
            </a:extLst>
          </p:cNvPr>
          <p:cNvSpPr txBox="1">
            <a:spLocks noChangeArrowheads="1"/>
          </p:cNvSpPr>
          <p:nvPr/>
        </p:nvSpPr>
        <p:spPr bwMode="auto">
          <a:xfrm>
            <a:off x="1328090" y="1892646"/>
            <a:ext cx="8353425"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7675" indent="-447675" algn="l" rtl="0" eaLnBrk="0" fontAlgn="base" hangingPunct="0">
              <a:spcBef>
                <a:spcPct val="20000"/>
              </a:spcBef>
              <a:spcAft>
                <a:spcPct val="0"/>
              </a:spcAft>
              <a:buClr>
                <a:schemeClr val="accent1"/>
              </a:buClr>
              <a:buSzPct val="70000"/>
              <a:buFont typeface="Wingdings" pitchFamily="2" charset="2"/>
              <a:buChar char="n"/>
              <a:defRPr sz="3200" kern="12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itchFamily="2" charset="2"/>
              <a:buChar char="¡"/>
              <a:defRPr sz="2800" kern="1200">
                <a:solidFill>
                  <a:schemeClr val="tx1"/>
                </a:solidFill>
                <a:latin typeface="+mn-lt"/>
                <a:ea typeface="+mn-ea"/>
                <a:cs typeface="+mn-cs"/>
              </a:defRPr>
            </a:lvl2pPr>
            <a:lvl3pPr marL="1293813" indent="-403225" algn="l" rtl="0" eaLnBrk="0" fontAlgn="base" hangingPunct="0">
              <a:spcBef>
                <a:spcPct val="20000"/>
              </a:spcBef>
              <a:spcAft>
                <a:spcPct val="0"/>
              </a:spcAft>
              <a:buClr>
                <a:schemeClr val="accent1"/>
              </a:buClr>
              <a:buSzPct val="70000"/>
              <a:buFont typeface="Wingdings" pitchFamily="2" charset="2"/>
              <a:buChar char="n"/>
              <a:defRPr sz="2400" kern="1200">
                <a:solidFill>
                  <a:schemeClr val="tx1"/>
                </a:solidFill>
                <a:latin typeface="+mn-lt"/>
                <a:ea typeface="+mn-ea"/>
                <a:cs typeface="+mn-cs"/>
              </a:defRPr>
            </a:lvl3pPr>
            <a:lvl4pPr marL="1681163" indent="-385763" algn="l" rtl="0" eaLnBrk="0" fontAlgn="base" hangingPunct="0">
              <a:spcBef>
                <a:spcPct val="20000"/>
              </a:spcBef>
              <a:spcAft>
                <a:spcPct val="0"/>
              </a:spcAft>
              <a:buClr>
                <a:schemeClr val="hlink"/>
              </a:buClr>
              <a:buSzPct val="75000"/>
              <a:buFont typeface="Wingdings" pitchFamily="2" charset="2"/>
              <a:buChar char="¡"/>
              <a:defRPr sz="2000" kern="1200">
                <a:solidFill>
                  <a:schemeClr val="tx1"/>
                </a:solidFill>
                <a:latin typeface="+mn-lt"/>
                <a:ea typeface="+mn-ea"/>
                <a:cs typeface="+mn-cs"/>
              </a:defRPr>
            </a:lvl4pPr>
            <a:lvl5pPr marL="2070100" indent="-387350" algn="l" rtl="0" eaLnBrk="0" fontAlgn="base" hangingPunct="0">
              <a:spcBef>
                <a:spcPct val="20000"/>
              </a:spcBef>
              <a:spcAft>
                <a:spcPct val="0"/>
              </a:spcAft>
              <a:buClr>
                <a:schemeClr val="accent1"/>
              </a:buClr>
              <a:buSzPct val="70000"/>
              <a:buFont typeface="Wingdings"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2400" b="1" i="0" u="none" strike="noStrike" kern="1200" cap="none" spc="0" normalizeH="0" baseline="0" noProof="0">
                <a:ln>
                  <a:noFill/>
                </a:ln>
                <a:solidFill>
                  <a:srgbClr val="800080"/>
                </a:solidFill>
                <a:effectLst/>
                <a:uLnTx/>
                <a:uFillTx/>
                <a:latin typeface="Arial"/>
                <a:ea typeface="+mn-ea"/>
                <a:cs typeface="Arial"/>
              </a:rPr>
              <a:t>Utilisation de la clause</a:t>
            </a:r>
            <a:r>
              <a:rPr kumimoji="0" lang="fr-FR" altLang="fr-FR" sz="2400" b="1" i="0" u="none" strike="noStrike" kern="1200" cap="none" spc="0" normalizeH="0" baseline="0" noProof="0">
                <a:ln>
                  <a:noFill/>
                </a:ln>
                <a:solidFill>
                  <a:srgbClr val="292929"/>
                </a:solidFill>
                <a:effectLst/>
                <a:uLnTx/>
                <a:uFillTx/>
                <a:latin typeface="Arial"/>
                <a:ea typeface="+mn-ea"/>
                <a:cs typeface="Arial"/>
              </a:rPr>
              <a:t> </a:t>
            </a:r>
            <a:r>
              <a:rPr kumimoji="0" lang="fr-FR" altLang="fr-FR" sz="2000" b="0" i="0" u="none" strike="noStrike" kern="1200" cap="none" spc="0" normalizeH="0" baseline="0" noProof="0">
                <a:ln>
                  <a:noFill/>
                </a:ln>
                <a:solidFill>
                  <a:srgbClr val="6666FF"/>
                </a:solidFill>
                <a:effectLst/>
                <a:uLnTx/>
                <a:uFillTx/>
                <a:latin typeface="Arial"/>
                <a:ea typeface="+mn-ea"/>
                <a:cs typeface="Arial"/>
              </a:rPr>
              <a:t>WHERE</a:t>
            </a:r>
            <a:r>
              <a:rPr kumimoji="0" lang="fr-FR" altLang="fr-FR" sz="1800" b="0" i="0" u="none" strike="noStrike" kern="1200" cap="none" spc="0" normalizeH="0" baseline="0" noProof="0">
                <a:ln>
                  <a:noFill/>
                </a:ln>
                <a:solidFill>
                  <a:srgbClr val="292929"/>
                </a:solidFill>
                <a:effectLst/>
                <a:uLnTx/>
                <a:uFillTx/>
                <a:latin typeface="Arial"/>
                <a:ea typeface="+mn-ea"/>
                <a:cs typeface="Arial"/>
              </a:rPr>
              <a:t> </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endParaRPr kumimoji="0" lang="fr-FR" altLang="fr-FR" sz="1800" b="0" i="0" u="none" strike="noStrike" kern="1200" cap="none" spc="0" normalizeH="0" baseline="0" noProof="0">
              <a:ln>
                <a:noFill/>
              </a:ln>
              <a:solidFill>
                <a:srgbClr val="292929"/>
              </a:solidFill>
              <a:effectLst/>
              <a:uLnTx/>
              <a:uFillTx/>
              <a:latin typeface="Arial"/>
              <a:ea typeface="+mn-ea"/>
              <a:cs typeface="Arial"/>
            </a:endParaRP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600" b="1" i="1" u="sng" strike="noStrike" kern="1200" cap="none" spc="0" normalizeH="0" baseline="0" noProof="0">
                <a:ln>
                  <a:noFill/>
                </a:ln>
                <a:solidFill>
                  <a:srgbClr val="292929"/>
                </a:solidFill>
                <a:effectLst/>
                <a:uLnTx/>
                <a:uFillTx/>
                <a:latin typeface="Arial"/>
                <a:ea typeface="+mn-ea"/>
                <a:cs typeface="Arial"/>
              </a:rPr>
              <a:t>Exemple</a:t>
            </a:r>
            <a:r>
              <a:rPr kumimoji="0" lang="fr-FR" altLang="fr-FR" sz="1600" b="0" i="0" u="none" strike="noStrike" kern="1200" cap="none" spc="0" normalizeH="0" baseline="0" noProof="0">
                <a:ln>
                  <a:noFill/>
                </a:ln>
                <a:solidFill>
                  <a:srgbClr val="292929"/>
                </a:solidFill>
                <a:effectLst/>
                <a:uLnTx/>
                <a:uFillTx/>
                <a:latin typeface="Arial"/>
                <a:ea typeface="+mn-ea"/>
                <a:cs typeface="Arial"/>
              </a:rPr>
              <a:t>: 	SELECT Personnes.Nom, Personnes.Prénom</a:t>
            </a:r>
            <a:br>
              <a:rPr kumimoji="0" lang="fr-FR" altLang="fr-FR" sz="1600" b="0" i="0" u="none" strike="noStrike" kern="1200" cap="none" spc="0" normalizeH="0" baseline="0" noProof="0">
                <a:ln>
                  <a:noFill/>
                </a:ln>
                <a:solidFill>
                  <a:srgbClr val="292929"/>
                </a:solidFill>
                <a:effectLst/>
                <a:uLnTx/>
                <a:uFillTx/>
                <a:latin typeface="Arial"/>
                <a:ea typeface="+mn-ea"/>
                <a:cs typeface="Arial"/>
              </a:rPr>
            </a:br>
            <a:r>
              <a:rPr kumimoji="0" lang="fr-FR" altLang="fr-FR" sz="1600" b="0" i="0" u="none" strike="noStrike" kern="1200" cap="none" spc="0" normalizeH="0" baseline="0" noProof="0">
                <a:ln>
                  <a:noFill/>
                </a:ln>
                <a:solidFill>
                  <a:srgbClr val="292929"/>
                </a:solidFill>
                <a:effectLst/>
                <a:uLnTx/>
                <a:uFillTx/>
                <a:latin typeface="Arial"/>
                <a:ea typeface="+mn-ea"/>
                <a:cs typeface="Arial"/>
              </a:rPr>
              <a:t>		FROM Personnes</a:t>
            </a:r>
            <a:br>
              <a:rPr kumimoji="0" lang="fr-FR" altLang="fr-FR" sz="1600" b="0" i="0" u="none" strike="noStrike" kern="1200" cap="none" spc="0" normalizeH="0" baseline="0" noProof="0">
                <a:ln>
                  <a:noFill/>
                </a:ln>
                <a:solidFill>
                  <a:srgbClr val="292929"/>
                </a:solidFill>
                <a:effectLst/>
                <a:uLnTx/>
                <a:uFillTx/>
                <a:latin typeface="Arial"/>
                <a:ea typeface="+mn-ea"/>
                <a:cs typeface="Arial"/>
              </a:rPr>
            </a:br>
            <a:r>
              <a:rPr kumimoji="0" lang="fr-FR" altLang="fr-FR" sz="1600" b="0" i="0" u="none" strike="noStrike" kern="1200" cap="none" spc="0" normalizeH="0" baseline="0" noProof="0">
                <a:ln>
                  <a:noFill/>
                </a:ln>
                <a:solidFill>
                  <a:srgbClr val="292929"/>
                </a:solidFill>
                <a:effectLst/>
                <a:uLnTx/>
                <a:uFillTx/>
                <a:latin typeface="Arial"/>
                <a:ea typeface="+mn-ea"/>
                <a:cs typeface="Arial"/>
              </a:rPr>
              <a:t>		</a:t>
            </a:r>
            <a:r>
              <a:rPr kumimoji="0" lang="fr-FR" altLang="fr-FR" sz="1600" b="0" i="0" u="none" strike="noStrike" kern="1200" cap="none" spc="0" normalizeH="0" baseline="0" noProof="0">
                <a:ln>
                  <a:noFill/>
                </a:ln>
                <a:solidFill>
                  <a:srgbClr val="6666FF"/>
                </a:solidFill>
                <a:effectLst/>
                <a:uLnTx/>
                <a:uFillTx/>
                <a:latin typeface="Arial"/>
                <a:ea typeface="+mn-ea"/>
                <a:cs typeface="Arial"/>
              </a:rPr>
              <a:t>WHERE</a:t>
            </a:r>
            <a:r>
              <a:rPr kumimoji="0" lang="fr-FR" altLang="fr-FR" sz="1600" b="0" i="0" u="none" strike="noStrike" kern="1200" cap="none" spc="0" normalizeH="0" baseline="0" noProof="0">
                <a:ln>
                  <a:noFill/>
                </a:ln>
                <a:solidFill>
                  <a:srgbClr val="292929"/>
                </a:solidFill>
                <a:effectLst/>
                <a:uLnTx/>
                <a:uFillTx/>
                <a:latin typeface="Arial"/>
                <a:ea typeface="+mn-ea"/>
                <a:cs typeface="Arial"/>
              </a:rPr>
              <a:t> Personnes.Nom </a:t>
            </a:r>
            <a:r>
              <a:rPr kumimoji="0" lang="fr-FR" altLang="fr-FR" sz="1600" b="0" i="0" u="none" strike="noStrike" kern="1200" cap="none" spc="0" normalizeH="0" baseline="0" noProof="0">
                <a:ln>
                  <a:noFill/>
                </a:ln>
                <a:solidFill>
                  <a:srgbClr val="6666FF"/>
                </a:solidFill>
                <a:effectLst/>
                <a:uLnTx/>
                <a:uFillTx/>
                <a:latin typeface="Arial"/>
                <a:ea typeface="+mn-ea"/>
                <a:cs typeface="Arial"/>
              </a:rPr>
              <a:t>Like</a:t>
            </a:r>
            <a:r>
              <a:rPr kumimoji="0" lang="fr-FR" altLang="fr-FR" sz="1600" b="0" i="0" u="none" strike="noStrike" kern="1200" cap="none" spc="0" normalizeH="0" baseline="0" noProof="0">
                <a:ln>
                  <a:noFill/>
                </a:ln>
                <a:solidFill>
                  <a:srgbClr val="292929"/>
                </a:solidFill>
                <a:effectLst/>
                <a:uLnTx/>
                <a:uFillTx/>
                <a:latin typeface="Arial"/>
                <a:ea typeface="+mn-ea"/>
                <a:cs typeface="Arial"/>
              </a:rPr>
              <a:t> "c*" </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endParaRPr kumimoji="0" lang="fr-FR" altLang="fr-FR" sz="1600" b="0" i="0" u="none" strike="noStrike" kern="1200" cap="none" spc="0" normalizeH="0" baseline="0" noProof="0">
              <a:ln>
                <a:noFill/>
              </a:ln>
              <a:solidFill>
                <a:srgbClr val="292929"/>
              </a:solidFill>
              <a:effectLst/>
              <a:uLnTx/>
              <a:uFillTx/>
              <a:latin typeface="Arial"/>
              <a:ea typeface="+mn-ea"/>
              <a:cs typeface="Arial"/>
            </a:endParaRP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2000" b="0" i="0" u="none" strike="noStrike" kern="1200" cap="none" spc="0" normalizeH="0" baseline="0" noProof="0">
                <a:ln>
                  <a:noFill/>
                </a:ln>
                <a:solidFill>
                  <a:srgbClr val="009900"/>
                </a:solidFill>
                <a:effectLst/>
                <a:uLnTx/>
                <a:uFillTx/>
                <a:latin typeface="Arial"/>
                <a:ea typeface="+mn-ea"/>
                <a:cs typeface="Arial"/>
              </a:rPr>
              <a:t>*</a:t>
            </a:r>
            <a:r>
              <a:rPr kumimoji="0" lang="fr-FR" altLang="fr-FR" sz="1600" b="0" i="0" u="none" strike="noStrike" kern="1200" cap="none" spc="0" normalizeH="0" baseline="0" noProof="0">
                <a:ln>
                  <a:noFill/>
                </a:ln>
                <a:solidFill>
                  <a:srgbClr val="009900"/>
                </a:solidFill>
                <a:effectLst/>
                <a:uLnTx/>
                <a:uFillTx/>
                <a:latin typeface="Arial"/>
                <a:ea typeface="+mn-ea"/>
                <a:cs typeface="Arial"/>
              </a:rPr>
              <a:t> : designe 0 ou plusieurs caractères</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600" b="0" i="0" u="none" strike="noStrike" kern="1200" cap="none" spc="0" normalizeH="0" baseline="0" noProof="0">
                <a:ln>
                  <a:noFill/>
                </a:ln>
                <a:solidFill>
                  <a:srgbClr val="009900"/>
                </a:solidFill>
                <a:effectLst/>
                <a:uLnTx/>
                <a:uFillTx/>
                <a:latin typeface="Arial"/>
                <a:ea typeface="+mn-ea"/>
                <a:cs typeface="Arial"/>
              </a:rPr>
              <a:t>? : Désigne un caractère</a:t>
            </a:r>
            <a:r>
              <a:rPr kumimoji="0" lang="fr-FR" altLang="fr-FR" sz="1600" b="0" i="0" u="none" strike="noStrike" kern="1200" cap="none" spc="0" normalizeH="0" baseline="0" noProof="0">
                <a:ln>
                  <a:noFill/>
                </a:ln>
                <a:solidFill>
                  <a:srgbClr val="292929"/>
                </a:solidFill>
                <a:effectLst/>
                <a:uLnTx/>
                <a:uFillTx/>
                <a:latin typeface="Arial"/>
                <a:ea typeface="+mn-ea"/>
                <a:cs typeface="Arial"/>
              </a:rPr>
              <a:t> </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endParaRPr kumimoji="0" lang="fr-FR" altLang="fr-FR" sz="1600" b="0" i="0" u="none" strike="noStrike" kern="1200" cap="none" spc="0" normalizeH="0" baseline="0" noProof="0">
              <a:ln>
                <a:noFill/>
              </a:ln>
              <a:solidFill>
                <a:srgbClr val="292929"/>
              </a:solidFill>
              <a:effectLst/>
              <a:uLnTx/>
              <a:uFillTx/>
              <a:latin typeface="Arial"/>
              <a:ea typeface="+mn-ea"/>
              <a:cs typeface="Arial"/>
            </a:endParaRP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600" b="1" i="0" u="sng" strike="noStrike" kern="1200" cap="none" spc="0" normalizeH="0" baseline="0" noProof="0">
                <a:ln>
                  <a:noFill/>
                </a:ln>
                <a:solidFill>
                  <a:srgbClr val="CC3300"/>
                </a:solidFill>
                <a:effectLst/>
                <a:uLnTx/>
                <a:uFillTx/>
                <a:latin typeface="Arial"/>
                <a:ea typeface="+mn-ea"/>
                <a:cs typeface="Arial"/>
              </a:rPr>
              <a:t>Question :</a:t>
            </a:r>
            <a:r>
              <a:rPr kumimoji="0" lang="fr-FR" altLang="fr-FR" sz="1600" b="0" i="0" u="none" strike="noStrike" kern="1200" cap="none" spc="0" normalizeH="0" baseline="0" noProof="0">
                <a:ln>
                  <a:noFill/>
                </a:ln>
                <a:solidFill>
                  <a:srgbClr val="CC3300"/>
                </a:solidFill>
                <a:effectLst/>
                <a:uLnTx/>
                <a:uFillTx/>
                <a:latin typeface="Arial"/>
                <a:ea typeface="+mn-ea"/>
                <a:cs typeface="Arial"/>
              </a:rPr>
              <a:t> Personnes dont le nom est composé de 5 caractère ?</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600" b="0" i="0" u="none" strike="noStrike" kern="1200" cap="none" spc="0" normalizeH="0" baseline="0" noProof="0">
                <a:ln>
                  <a:noFill/>
                </a:ln>
                <a:solidFill>
                  <a:srgbClr val="292929"/>
                </a:solidFill>
                <a:effectLst/>
                <a:uLnTx/>
                <a:uFillTx/>
                <a:latin typeface="Arial"/>
                <a:ea typeface="+mn-ea"/>
                <a:cs typeface="Arial"/>
              </a:rPr>
              <a:t>			SELECT Personnes.Nom, Personnes.Prénom</a:t>
            </a:r>
            <a:br>
              <a:rPr kumimoji="0" lang="fr-FR" altLang="fr-FR" sz="1600" b="0" i="0" u="none" strike="noStrike" kern="1200" cap="none" spc="0" normalizeH="0" baseline="0" noProof="0">
                <a:ln>
                  <a:noFill/>
                </a:ln>
                <a:solidFill>
                  <a:srgbClr val="292929"/>
                </a:solidFill>
                <a:effectLst/>
                <a:uLnTx/>
                <a:uFillTx/>
                <a:latin typeface="Arial"/>
                <a:ea typeface="+mn-ea"/>
                <a:cs typeface="Arial"/>
              </a:rPr>
            </a:br>
            <a:r>
              <a:rPr kumimoji="0" lang="fr-FR" altLang="fr-FR" sz="1600" b="0" i="0" u="none" strike="noStrike" kern="1200" cap="none" spc="0" normalizeH="0" baseline="0" noProof="0">
                <a:ln>
                  <a:noFill/>
                </a:ln>
                <a:solidFill>
                  <a:srgbClr val="292929"/>
                </a:solidFill>
                <a:effectLst/>
                <a:uLnTx/>
                <a:uFillTx/>
                <a:latin typeface="Arial"/>
                <a:ea typeface="+mn-ea"/>
                <a:cs typeface="Arial"/>
              </a:rPr>
              <a:t>		FROM Personnes</a:t>
            </a:r>
            <a:br>
              <a:rPr kumimoji="0" lang="fr-FR" altLang="fr-FR" sz="1600" b="0" i="0" u="none" strike="noStrike" kern="1200" cap="none" spc="0" normalizeH="0" baseline="0" noProof="0">
                <a:ln>
                  <a:noFill/>
                </a:ln>
                <a:solidFill>
                  <a:srgbClr val="292929"/>
                </a:solidFill>
                <a:effectLst/>
                <a:uLnTx/>
                <a:uFillTx/>
                <a:latin typeface="Arial"/>
                <a:ea typeface="+mn-ea"/>
                <a:cs typeface="Arial"/>
              </a:rPr>
            </a:br>
            <a:r>
              <a:rPr kumimoji="0" lang="fr-FR" altLang="fr-FR" sz="1600" b="0" i="0" u="none" strike="noStrike" kern="1200" cap="none" spc="0" normalizeH="0" baseline="0" noProof="0">
                <a:ln>
                  <a:noFill/>
                </a:ln>
                <a:solidFill>
                  <a:srgbClr val="292929"/>
                </a:solidFill>
                <a:effectLst/>
                <a:uLnTx/>
                <a:uFillTx/>
                <a:latin typeface="Arial"/>
                <a:ea typeface="+mn-ea"/>
                <a:cs typeface="Arial"/>
              </a:rPr>
              <a:t>		</a:t>
            </a:r>
            <a:r>
              <a:rPr kumimoji="0" lang="fr-FR" altLang="fr-FR" sz="1600" b="0" i="0" u="none" strike="noStrike" kern="1200" cap="none" spc="0" normalizeH="0" baseline="0" noProof="0">
                <a:ln>
                  <a:noFill/>
                </a:ln>
                <a:solidFill>
                  <a:srgbClr val="6666FF"/>
                </a:solidFill>
                <a:effectLst/>
                <a:uLnTx/>
                <a:uFillTx/>
                <a:latin typeface="Arial"/>
                <a:ea typeface="+mn-ea"/>
                <a:cs typeface="Arial"/>
              </a:rPr>
              <a:t>WHERE</a:t>
            </a:r>
            <a:r>
              <a:rPr kumimoji="0" lang="fr-FR" altLang="fr-FR" sz="1600" b="0" i="0" u="none" strike="noStrike" kern="1200" cap="none" spc="0" normalizeH="0" baseline="0" noProof="0">
                <a:ln>
                  <a:noFill/>
                </a:ln>
                <a:solidFill>
                  <a:srgbClr val="292929"/>
                </a:solidFill>
                <a:effectLst/>
                <a:uLnTx/>
                <a:uFillTx/>
                <a:latin typeface="Arial"/>
                <a:ea typeface="+mn-ea"/>
                <a:cs typeface="Arial"/>
              </a:rPr>
              <a:t> Personnes.Nom </a:t>
            </a:r>
            <a:r>
              <a:rPr kumimoji="0" lang="fr-FR" altLang="fr-FR" sz="1600" b="0" i="0" u="none" strike="noStrike" kern="1200" cap="none" spc="0" normalizeH="0" baseline="0" noProof="0">
                <a:ln>
                  <a:noFill/>
                </a:ln>
                <a:solidFill>
                  <a:srgbClr val="6666FF"/>
                </a:solidFill>
                <a:effectLst/>
                <a:uLnTx/>
                <a:uFillTx/>
                <a:latin typeface="Arial"/>
                <a:ea typeface="+mn-ea"/>
                <a:cs typeface="Arial"/>
              </a:rPr>
              <a:t>Like</a:t>
            </a:r>
            <a:r>
              <a:rPr kumimoji="0" lang="fr-FR" altLang="fr-FR" sz="1600" b="0" i="0" u="none" strike="noStrike" kern="1200" cap="none" spc="0" normalizeH="0" baseline="0" noProof="0">
                <a:ln>
                  <a:noFill/>
                </a:ln>
                <a:solidFill>
                  <a:srgbClr val="292929"/>
                </a:solidFill>
                <a:effectLst/>
                <a:uLnTx/>
                <a:uFillTx/>
                <a:latin typeface="Arial"/>
                <a:ea typeface="+mn-ea"/>
                <a:cs typeface="Arial"/>
              </a:rPr>
              <a:t>  "?????" </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endParaRPr kumimoji="0" lang="fr-FR" altLang="fr-FR" sz="1600" b="0" i="0" u="none" strike="noStrike" kern="1200" cap="none" spc="0" normalizeH="0" baseline="0" noProof="0">
              <a:ln>
                <a:noFill/>
              </a:ln>
              <a:solidFill>
                <a:srgbClr val="292929"/>
              </a:solidFill>
              <a:effectLst/>
              <a:uLnTx/>
              <a:uFillTx/>
              <a:latin typeface="Arial"/>
              <a:ea typeface="+mn-ea"/>
              <a:cs typeface="Arial"/>
            </a:endParaRP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600" b="0" i="0" u="none" strike="noStrike" kern="1200" cap="none" spc="0" normalizeH="0" baseline="0" noProof="0">
                <a:ln>
                  <a:noFill/>
                </a:ln>
                <a:solidFill>
                  <a:srgbClr val="CC3300"/>
                </a:solidFill>
                <a:effectLst/>
                <a:uLnTx/>
                <a:uFillTx/>
                <a:latin typeface="Arial"/>
                <a:ea typeface="+mn-ea"/>
                <a:cs typeface="Arial"/>
              </a:rPr>
              <a:t>Au moins 5 caractère</a:t>
            </a:r>
            <a:r>
              <a:rPr kumimoji="0" lang="fr-FR" altLang="fr-FR" sz="1600" b="0" i="0" u="none" strike="noStrike" kern="1200" cap="none" spc="0" normalizeH="0" baseline="0" noProof="0">
                <a:ln>
                  <a:noFill/>
                </a:ln>
                <a:solidFill>
                  <a:srgbClr val="292929"/>
                </a:solidFill>
                <a:effectLst/>
                <a:uLnTx/>
                <a:uFillTx/>
                <a:latin typeface="Arial"/>
                <a:ea typeface="+mn-ea"/>
                <a:cs typeface="Arial"/>
              </a:rPr>
              <a:t> :  Like  "?????</a:t>
            </a:r>
            <a:r>
              <a:rPr kumimoji="0" lang="fr-FR" altLang="fr-FR" sz="2000" b="0" i="0" u="none" strike="noStrike" kern="1200" cap="none" spc="0" normalizeH="0" baseline="0" noProof="0">
                <a:ln>
                  <a:noFill/>
                </a:ln>
                <a:solidFill>
                  <a:srgbClr val="292929"/>
                </a:solidFill>
                <a:effectLst/>
                <a:uLnTx/>
                <a:uFillTx/>
                <a:latin typeface="Arial"/>
                <a:ea typeface="+mn-ea"/>
                <a:cs typeface="Arial"/>
              </a:rPr>
              <a:t>*</a:t>
            </a:r>
            <a:r>
              <a:rPr kumimoji="0" lang="fr-FR" altLang="fr-FR" sz="1600" b="0" i="0" u="none" strike="noStrike" kern="1200" cap="none" spc="0" normalizeH="0" baseline="0" noProof="0">
                <a:ln>
                  <a:noFill/>
                </a:ln>
                <a:solidFill>
                  <a:srgbClr val="292929"/>
                </a:solidFill>
                <a:effectLst/>
                <a:uLnTx/>
                <a:uFillTx/>
                <a:latin typeface="Arial"/>
                <a:ea typeface="+mn-ea"/>
                <a:cs typeface="Arial"/>
              </a:rPr>
              <a:t>"  </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600" b="0" i="0" u="none" strike="noStrike" kern="1200" cap="none" spc="0" normalizeH="0" baseline="0" noProof="0">
                <a:ln>
                  <a:noFill/>
                </a:ln>
                <a:solidFill>
                  <a:srgbClr val="CC3300"/>
                </a:solidFill>
                <a:effectLst/>
                <a:uLnTx/>
                <a:uFillTx/>
                <a:latin typeface="Arial"/>
                <a:ea typeface="+mn-ea"/>
                <a:cs typeface="Arial"/>
              </a:rPr>
              <a:t>Contient la lettre b</a:t>
            </a:r>
            <a:r>
              <a:rPr kumimoji="0" lang="fr-FR" altLang="fr-FR" sz="1600" b="0" i="0" u="none" strike="noStrike" kern="1200" cap="none" spc="0" normalizeH="0" baseline="0" noProof="0">
                <a:ln>
                  <a:noFill/>
                </a:ln>
                <a:solidFill>
                  <a:srgbClr val="292929"/>
                </a:solidFill>
                <a:effectLst/>
                <a:uLnTx/>
                <a:uFillTx/>
                <a:latin typeface="Arial"/>
                <a:ea typeface="+mn-ea"/>
                <a:cs typeface="Arial"/>
              </a:rPr>
              <a:t> :       Like  "</a:t>
            </a:r>
            <a:r>
              <a:rPr kumimoji="0" lang="fr-FR" altLang="fr-FR" sz="2000" b="0" i="0" u="none" strike="noStrike" kern="1200" cap="none" spc="0" normalizeH="0" baseline="0" noProof="0">
                <a:ln>
                  <a:noFill/>
                </a:ln>
                <a:solidFill>
                  <a:srgbClr val="292929"/>
                </a:solidFill>
                <a:effectLst/>
                <a:uLnTx/>
                <a:uFillTx/>
                <a:latin typeface="Arial"/>
                <a:ea typeface="+mn-ea"/>
                <a:cs typeface="Arial"/>
              </a:rPr>
              <a:t>*</a:t>
            </a:r>
            <a:r>
              <a:rPr kumimoji="0" lang="fr-FR" altLang="fr-FR" sz="1600" b="0" i="0" u="none" strike="noStrike" kern="1200" cap="none" spc="0" normalizeH="0" baseline="0" noProof="0">
                <a:ln>
                  <a:noFill/>
                </a:ln>
                <a:solidFill>
                  <a:srgbClr val="292929"/>
                </a:solidFill>
                <a:effectLst/>
                <a:uLnTx/>
                <a:uFillTx/>
                <a:latin typeface="Arial"/>
                <a:ea typeface="+mn-ea"/>
                <a:cs typeface="Arial"/>
              </a:rPr>
              <a:t>b</a:t>
            </a:r>
            <a:r>
              <a:rPr kumimoji="0" lang="fr-FR" altLang="fr-FR" sz="2000" b="0" i="0" u="none" strike="noStrike" kern="1200" cap="none" spc="0" normalizeH="0" baseline="0" noProof="0">
                <a:ln>
                  <a:noFill/>
                </a:ln>
                <a:solidFill>
                  <a:srgbClr val="292929"/>
                </a:solidFill>
                <a:effectLst/>
                <a:uLnTx/>
                <a:uFillTx/>
                <a:latin typeface="Arial"/>
                <a:ea typeface="+mn-ea"/>
                <a:cs typeface="Arial"/>
              </a:rPr>
              <a:t>*</a:t>
            </a:r>
            <a:r>
              <a:rPr kumimoji="0" lang="fr-FR" altLang="fr-FR" sz="1600" b="0" i="0" u="none" strike="noStrike" kern="1200" cap="none" spc="0" normalizeH="0" baseline="0" noProof="0">
                <a:ln>
                  <a:noFill/>
                </a:ln>
                <a:solidFill>
                  <a:srgbClr val="292929"/>
                </a:solidFill>
                <a:effectLst/>
                <a:uLnTx/>
                <a:uFillTx/>
                <a:latin typeface="Arial"/>
                <a:ea typeface="+mn-ea"/>
                <a:cs typeface="Arial"/>
              </a:rPr>
              <a:t>" </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600" b="0" i="0" u="none" strike="noStrike" kern="1200" cap="none" spc="0" normalizeH="0" baseline="0" noProof="0">
                <a:ln>
                  <a:noFill/>
                </a:ln>
                <a:solidFill>
                  <a:srgbClr val="CC3300"/>
                </a:solidFill>
                <a:effectLst/>
                <a:uLnTx/>
                <a:uFillTx/>
                <a:latin typeface="Arial"/>
                <a:ea typeface="+mn-ea"/>
                <a:cs typeface="Arial"/>
              </a:rPr>
              <a:t>Ne contient pas la lettre b</a:t>
            </a:r>
            <a:r>
              <a:rPr kumimoji="0" lang="fr-FR" altLang="fr-FR" sz="1600" b="0" i="0" u="none" strike="noStrike" kern="1200" cap="none" spc="0" normalizeH="0" baseline="0" noProof="0">
                <a:ln>
                  <a:noFill/>
                </a:ln>
                <a:solidFill>
                  <a:srgbClr val="292929"/>
                </a:solidFill>
                <a:effectLst/>
                <a:uLnTx/>
                <a:uFillTx/>
                <a:latin typeface="Arial"/>
                <a:ea typeface="+mn-ea"/>
                <a:cs typeface="Arial"/>
              </a:rPr>
              <a:t> :      </a:t>
            </a:r>
            <a:r>
              <a:rPr kumimoji="0" lang="fr-FR" altLang="fr-FR" sz="1600" b="0" i="0" u="none" strike="noStrike" kern="1200" cap="none" spc="0" normalizeH="0" baseline="0" noProof="0">
                <a:ln>
                  <a:noFill/>
                </a:ln>
                <a:solidFill>
                  <a:srgbClr val="6666FF"/>
                </a:solidFill>
                <a:effectLst/>
                <a:uLnTx/>
                <a:uFillTx/>
                <a:latin typeface="Arial"/>
                <a:ea typeface="+mn-ea"/>
                <a:cs typeface="Arial"/>
              </a:rPr>
              <a:t>Not</a:t>
            </a:r>
            <a:r>
              <a:rPr kumimoji="0" lang="fr-FR" altLang="fr-FR" sz="1600" b="0" i="0" u="none" strike="noStrike" kern="1200" cap="none" spc="0" normalizeH="0" baseline="0" noProof="0">
                <a:ln>
                  <a:noFill/>
                </a:ln>
                <a:solidFill>
                  <a:srgbClr val="292929"/>
                </a:solidFill>
                <a:effectLst/>
                <a:uLnTx/>
                <a:uFillTx/>
                <a:latin typeface="Arial"/>
                <a:ea typeface="+mn-ea"/>
                <a:cs typeface="Arial"/>
              </a:rPr>
              <a:t>  Like  "</a:t>
            </a:r>
            <a:r>
              <a:rPr kumimoji="0" lang="fr-FR" altLang="fr-FR" sz="2000" b="0" i="0" u="none" strike="noStrike" kern="1200" cap="none" spc="0" normalizeH="0" baseline="0" noProof="0">
                <a:ln>
                  <a:noFill/>
                </a:ln>
                <a:solidFill>
                  <a:srgbClr val="292929"/>
                </a:solidFill>
                <a:effectLst/>
                <a:uLnTx/>
                <a:uFillTx/>
                <a:latin typeface="Arial"/>
                <a:ea typeface="+mn-ea"/>
                <a:cs typeface="Arial"/>
              </a:rPr>
              <a:t>*</a:t>
            </a:r>
            <a:r>
              <a:rPr kumimoji="0" lang="fr-FR" altLang="fr-FR" sz="1600" b="0" i="0" u="none" strike="noStrike" kern="1200" cap="none" spc="0" normalizeH="0" baseline="0" noProof="0">
                <a:ln>
                  <a:noFill/>
                </a:ln>
                <a:solidFill>
                  <a:srgbClr val="292929"/>
                </a:solidFill>
                <a:effectLst/>
                <a:uLnTx/>
                <a:uFillTx/>
                <a:latin typeface="Arial"/>
                <a:ea typeface="+mn-ea"/>
                <a:cs typeface="Arial"/>
              </a:rPr>
              <a:t>b</a:t>
            </a:r>
            <a:r>
              <a:rPr kumimoji="0" lang="fr-FR" altLang="fr-FR" sz="2000" b="0" i="0" u="none" strike="noStrike" kern="1200" cap="none" spc="0" normalizeH="0" baseline="0" noProof="0">
                <a:ln>
                  <a:noFill/>
                </a:ln>
                <a:solidFill>
                  <a:srgbClr val="292929"/>
                </a:solidFill>
                <a:effectLst/>
                <a:uLnTx/>
                <a:uFillTx/>
                <a:latin typeface="Arial"/>
                <a:ea typeface="+mn-ea"/>
                <a:cs typeface="Arial"/>
              </a:rPr>
              <a:t>*</a:t>
            </a:r>
            <a:r>
              <a:rPr kumimoji="0" lang="fr-FR" altLang="fr-FR" sz="1600" b="0" i="0" u="none" strike="noStrike" kern="1200" cap="none" spc="0" normalizeH="0" baseline="0" noProof="0">
                <a:ln>
                  <a:noFill/>
                </a:ln>
                <a:solidFill>
                  <a:srgbClr val="292929"/>
                </a:solidFill>
                <a:effectLst/>
                <a:uLnTx/>
                <a:uFillTx/>
                <a:latin typeface="Arial"/>
                <a:ea typeface="+mn-ea"/>
                <a:cs typeface="Arial"/>
              </a:rPr>
              <a:t>" </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endParaRPr kumimoji="0" lang="fr-FR" altLang="fr-FR" sz="1600" b="0" i="0" u="none" strike="noStrike" kern="1200" cap="none" spc="0" normalizeH="0" baseline="0" noProof="0">
              <a:ln>
                <a:noFill/>
              </a:ln>
              <a:solidFill>
                <a:srgbClr val="292929"/>
              </a:solidFill>
              <a:effectLst/>
              <a:uLnTx/>
              <a:uFillTx/>
              <a:latin typeface="Arial"/>
              <a:ea typeface="+mn-ea"/>
              <a:cs typeface="Arial"/>
            </a:endParaRP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endParaRPr kumimoji="0" lang="fr-FR" altLang="fr-FR" sz="1600" b="0" i="0" u="none" strike="noStrike" kern="1200" cap="none" spc="0" normalizeH="0" baseline="0" noProof="0" dirty="0">
              <a:ln>
                <a:noFill/>
              </a:ln>
              <a:solidFill>
                <a:srgbClr val="CC3300"/>
              </a:solidFill>
              <a:effectLst/>
              <a:uLnTx/>
              <a:uFillTx/>
              <a:latin typeface="Arial"/>
              <a:ea typeface="+mn-ea"/>
              <a:cs typeface="Arial"/>
            </a:endParaRPr>
          </a:p>
        </p:txBody>
      </p:sp>
    </p:spTree>
    <p:extLst>
      <p:ext uri="{BB962C8B-B14F-4D97-AF65-F5344CB8AC3E}">
        <p14:creationId xmlns:p14="http://schemas.microsoft.com/office/powerpoint/2010/main" val="69046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wipe(left)">
                                      <p:cBhvr>
                                        <p:cTn id="7" dur="500"/>
                                        <p:tgtEl>
                                          <p:spTgt spid="7">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xEl>
                                              <p:pRg st="8" end="8"/>
                                            </p:txEl>
                                          </p:spTgt>
                                        </p:tgtEl>
                                        <p:attrNameLst>
                                          <p:attrName>style.visibility</p:attrName>
                                        </p:attrNameLst>
                                      </p:cBhvr>
                                      <p:to>
                                        <p:strVal val="visible"/>
                                      </p:to>
                                    </p:set>
                                    <p:animEffect transition="in" filter="wipe(up)">
                                      <p:cBhvr>
                                        <p:cTn id="12" dur="500"/>
                                        <p:tgtEl>
                                          <p:spTgt spid="7">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animEffect transition="in" filter="wipe(up)">
                                      <p:cBhvr>
                                        <p:cTn id="17" dur="500"/>
                                        <p:tgtEl>
                                          <p:spTgt spid="7">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xEl>
                                              <p:pRg st="11" end="11"/>
                                            </p:txEl>
                                          </p:spTgt>
                                        </p:tgtEl>
                                        <p:attrNameLst>
                                          <p:attrName>style.visibility</p:attrName>
                                        </p:attrNameLst>
                                      </p:cBhvr>
                                      <p:to>
                                        <p:strVal val="visible"/>
                                      </p:to>
                                    </p:set>
                                    <p:animEffect transition="in" filter="wipe(up)">
                                      <p:cBhvr>
                                        <p:cTn id="22" dur="500"/>
                                        <p:tgtEl>
                                          <p:spTgt spid="7">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
                                            <p:txEl>
                                              <p:pRg st="12" end="12"/>
                                            </p:txEl>
                                          </p:spTgt>
                                        </p:tgtEl>
                                        <p:attrNameLst>
                                          <p:attrName>style.visibility</p:attrName>
                                        </p:attrNameLst>
                                      </p:cBhvr>
                                      <p:to>
                                        <p:strVal val="visible"/>
                                      </p:to>
                                    </p:set>
                                    <p:animEffect transition="in" filter="wipe(up)">
                                      <p:cBhvr>
                                        <p:cTn id="27"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II. </a:t>
            </a:r>
            <a:r>
              <a:rPr lang="fr-FR" altLang="fr-FR" sz="2000" b="1" dirty="0">
                <a:solidFill>
                  <a:srgbClr val="009900"/>
                </a:solidFill>
              </a:rPr>
              <a:t>Langage SQL</a:t>
            </a:r>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7" name="Espace réservé du numéro de diapositive 6">
            <a:extLst>
              <a:ext uri="{FF2B5EF4-FFF2-40B4-BE49-F238E27FC236}">
                <a16:creationId xmlns:a16="http://schemas.microsoft.com/office/drawing/2014/main" id="{471AF275-7000-1D4E-D9CC-1A39B79344EB}"/>
              </a:ext>
            </a:extLst>
          </p:cNvPr>
          <p:cNvSpPr>
            <a:spLocks noGrp="1"/>
          </p:cNvSpPr>
          <p:nvPr>
            <p:ph type="sldNum" sz="quarter" idx="12"/>
          </p:nvPr>
        </p:nvSpPr>
        <p:spPr>
          <a:xfrm>
            <a:off x="4147458" y="6503640"/>
            <a:ext cx="2743200" cy="365125"/>
          </a:xfrm>
        </p:spPr>
        <p:txBody>
          <a:bodyPr/>
          <a:lstStyle/>
          <a:p>
            <a:pPr algn="ctr"/>
            <a:fld id="{14385F30-F5BB-45A0-A756-346F67DA10C3}" type="slidenum">
              <a:rPr lang="en-US" smtClean="0"/>
              <a:pPr algn="ctr"/>
              <a:t>82</a:t>
            </a:fld>
            <a:endParaRPr lang="en-US" dirty="0"/>
          </a:p>
        </p:txBody>
      </p:sp>
      <p:sp>
        <p:nvSpPr>
          <p:cNvPr id="8" name="Rectangle 3">
            <a:extLst>
              <a:ext uri="{FF2B5EF4-FFF2-40B4-BE49-F238E27FC236}">
                <a16:creationId xmlns:a16="http://schemas.microsoft.com/office/drawing/2014/main" id="{7696A8FF-17CE-128E-67C6-6545F1ECC99C}"/>
              </a:ext>
            </a:extLst>
          </p:cNvPr>
          <p:cNvSpPr txBox="1">
            <a:spLocks noChangeArrowheads="1"/>
          </p:cNvSpPr>
          <p:nvPr/>
        </p:nvSpPr>
        <p:spPr bwMode="auto">
          <a:xfrm>
            <a:off x="1328090" y="1787055"/>
            <a:ext cx="835342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7675" indent="-447675" algn="l" rtl="0" eaLnBrk="0" fontAlgn="base" hangingPunct="0">
              <a:spcBef>
                <a:spcPct val="20000"/>
              </a:spcBef>
              <a:spcAft>
                <a:spcPct val="0"/>
              </a:spcAft>
              <a:buClr>
                <a:schemeClr val="accent1"/>
              </a:buClr>
              <a:buSzPct val="70000"/>
              <a:buFont typeface="Wingdings" pitchFamily="2" charset="2"/>
              <a:buChar char="n"/>
              <a:defRPr sz="3200" kern="12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itchFamily="2" charset="2"/>
              <a:buChar char="¡"/>
              <a:defRPr sz="2800" kern="1200">
                <a:solidFill>
                  <a:schemeClr val="tx1"/>
                </a:solidFill>
                <a:latin typeface="+mn-lt"/>
                <a:ea typeface="+mn-ea"/>
                <a:cs typeface="+mn-cs"/>
              </a:defRPr>
            </a:lvl2pPr>
            <a:lvl3pPr marL="1293813" indent="-403225" algn="l" rtl="0" eaLnBrk="0" fontAlgn="base" hangingPunct="0">
              <a:spcBef>
                <a:spcPct val="20000"/>
              </a:spcBef>
              <a:spcAft>
                <a:spcPct val="0"/>
              </a:spcAft>
              <a:buClr>
                <a:schemeClr val="accent1"/>
              </a:buClr>
              <a:buSzPct val="70000"/>
              <a:buFont typeface="Wingdings" pitchFamily="2" charset="2"/>
              <a:buChar char="n"/>
              <a:defRPr sz="2400" kern="1200">
                <a:solidFill>
                  <a:schemeClr val="tx1"/>
                </a:solidFill>
                <a:latin typeface="+mn-lt"/>
                <a:ea typeface="+mn-ea"/>
                <a:cs typeface="+mn-cs"/>
              </a:defRPr>
            </a:lvl3pPr>
            <a:lvl4pPr marL="1681163" indent="-385763" algn="l" rtl="0" eaLnBrk="0" fontAlgn="base" hangingPunct="0">
              <a:spcBef>
                <a:spcPct val="20000"/>
              </a:spcBef>
              <a:spcAft>
                <a:spcPct val="0"/>
              </a:spcAft>
              <a:buClr>
                <a:schemeClr val="hlink"/>
              </a:buClr>
              <a:buSzPct val="75000"/>
              <a:buFont typeface="Wingdings" pitchFamily="2" charset="2"/>
              <a:buChar char="¡"/>
              <a:defRPr sz="2000" kern="1200">
                <a:solidFill>
                  <a:schemeClr val="tx1"/>
                </a:solidFill>
                <a:latin typeface="+mn-lt"/>
                <a:ea typeface="+mn-ea"/>
                <a:cs typeface="+mn-cs"/>
              </a:defRPr>
            </a:lvl4pPr>
            <a:lvl5pPr marL="2070100" indent="-387350" algn="l" rtl="0" eaLnBrk="0" fontAlgn="base" hangingPunct="0">
              <a:spcBef>
                <a:spcPct val="20000"/>
              </a:spcBef>
              <a:spcAft>
                <a:spcPct val="0"/>
              </a:spcAft>
              <a:buClr>
                <a:schemeClr val="accent1"/>
              </a:buClr>
              <a:buSzPct val="70000"/>
              <a:buFont typeface="Wingdings"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2000" b="1" i="0" u="none" strike="noStrike" kern="1200" cap="none" spc="0" normalizeH="0" baseline="0" noProof="0">
                <a:ln>
                  <a:noFill/>
                </a:ln>
                <a:solidFill>
                  <a:srgbClr val="800080"/>
                </a:solidFill>
                <a:effectLst/>
                <a:uLnTx/>
                <a:uFillTx/>
                <a:latin typeface="Arial"/>
                <a:ea typeface="+mn-ea"/>
                <a:cs typeface="Arial"/>
              </a:rPr>
              <a:t>Élimination des doublons :</a:t>
            </a:r>
            <a:r>
              <a:rPr kumimoji="0" lang="fr-FR" altLang="fr-FR" sz="1800" b="0" i="0" u="none" strike="noStrike" kern="1200" cap="none" spc="0" normalizeH="0" baseline="0" noProof="0">
                <a:ln>
                  <a:noFill/>
                </a:ln>
                <a:solidFill>
                  <a:srgbClr val="292929"/>
                </a:solidFill>
                <a:effectLst/>
                <a:uLnTx/>
                <a:uFillTx/>
                <a:latin typeface="Arial"/>
                <a:ea typeface="+mn-ea"/>
                <a:cs typeface="Arial"/>
              </a:rPr>
              <a:t>  (</a:t>
            </a:r>
            <a:r>
              <a:rPr kumimoji="0" lang="fr-FR" altLang="fr-FR" sz="1800" b="0" i="0" u="none" strike="noStrike" kern="1200" cap="none" spc="0" normalizeH="0" baseline="0" noProof="0">
                <a:ln>
                  <a:noFill/>
                </a:ln>
                <a:solidFill>
                  <a:srgbClr val="6666FF"/>
                </a:solidFill>
                <a:effectLst/>
                <a:uLnTx/>
                <a:uFillTx/>
                <a:latin typeface="Arial"/>
                <a:ea typeface="+mn-ea"/>
                <a:cs typeface="Arial"/>
              </a:rPr>
              <a:t>DISTINCT</a:t>
            </a:r>
            <a:r>
              <a:rPr kumimoji="0" lang="fr-FR" altLang="fr-FR" sz="1800" b="0" i="0" u="none" strike="noStrike" kern="1200" cap="none" spc="0" normalizeH="0" baseline="0" noProof="0">
                <a:ln>
                  <a:noFill/>
                </a:ln>
                <a:solidFill>
                  <a:srgbClr val="292929"/>
                </a:solidFill>
                <a:effectLst/>
                <a:uLnTx/>
                <a:uFillTx/>
                <a:latin typeface="Arial"/>
                <a:ea typeface="+mn-ea"/>
                <a:cs typeface="Arial"/>
              </a:rPr>
              <a:t>)</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endParaRPr kumimoji="0" lang="fr-FR" altLang="fr-FR" sz="1200" b="0" i="0" u="none" strike="noStrike" kern="1200" cap="none" spc="0" normalizeH="0" baseline="0" noProof="0">
              <a:ln>
                <a:noFill/>
              </a:ln>
              <a:solidFill>
                <a:srgbClr val="292929"/>
              </a:solidFill>
              <a:effectLst/>
              <a:uLnTx/>
              <a:uFillTx/>
              <a:latin typeface="Arial"/>
              <a:ea typeface="+mn-ea"/>
              <a:cs typeface="Arial"/>
            </a:endParaRP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600" b="0" i="0" u="none" strike="noStrike" kern="1200" cap="none" spc="0" normalizeH="0" baseline="0" noProof="0">
                <a:ln>
                  <a:noFill/>
                </a:ln>
                <a:solidFill>
                  <a:srgbClr val="292929"/>
                </a:solidFill>
                <a:effectLst/>
                <a:uLnTx/>
                <a:uFillTx/>
                <a:latin typeface="Arial"/>
                <a:ea typeface="+mn-ea"/>
                <a:cs typeface="Arial"/>
              </a:rPr>
              <a:t>			SELECT </a:t>
            </a:r>
            <a:r>
              <a:rPr kumimoji="0" lang="fr-FR" altLang="fr-FR" sz="1600" b="0" i="0" u="none" strike="noStrike" kern="1200" cap="none" spc="0" normalizeH="0" baseline="0" noProof="0">
                <a:ln>
                  <a:noFill/>
                </a:ln>
                <a:solidFill>
                  <a:srgbClr val="6666FF"/>
                </a:solidFill>
                <a:effectLst/>
                <a:uLnTx/>
                <a:uFillTx/>
                <a:latin typeface="Arial"/>
                <a:ea typeface="+mn-ea"/>
                <a:cs typeface="Arial"/>
              </a:rPr>
              <a:t>Distinct</a:t>
            </a:r>
            <a:r>
              <a:rPr kumimoji="0" lang="fr-FR" altLang="fr-FR" sz="1600" b="0" i="0" u="none" strike="noStrike" kern="1200" cap="none" spc="0" normalizeH="0" baseline="0" noProof="0">
                <a:ln>
                  <a:noFill/>
                </a:ln>
                <a:solidFill>
                  <a:srgbClr val="292929"/>
                </a:solidFill>
                <a:effectLst/>
                <a:uLnTx/>
                <a:uFillTx/>
                <a:latin typeface="Arial"/>
                <a:ea typeface="+mn-ea"/>
                <a:cs typeface="Arial"/>
              </a:rPr>
              <a:t> Type</a:t>
            </a:r>
            <a:br>
              <a:rPr kumimoji="0" lang="fr-FR" altLang="fr-FR" sz="1600" b="0" i="0" u="none" strike="noStrike" kern="1200" cap="none" spc="0" normalizeH="0" baseline="0" noProof="0">
                <a:ln>
                  <a:noFill/>
                </a:ln>
                <a:solidFill>
                  <a:srgbClr val="292929"/>
                </a:solidFill>
                <a:effectLst/>
                <a:uLnTx/>
                <a:uFillTx/>
                <a:latin typeface="Arial"/>
                <a:ea typeface="+mn-ea"/>
                <a:cs typeface="Arial"/>
              </a:rPr>
            </a:br>
            <a:r>
              <a:rPr kumimoji="0" lang="fr-FR" altLang="fr-FR" sz="1600" b="0" i="0" u="none" strike="noStrike" kern="1200" cap="none" spc="0" normalizeH="0" baseline="0" noProof="0">
                <a:ln>
                  <a:noFill/>
                </a:ln>
                <a:solidFill>
                  <a:srgbClr val="292929"/>
                </a:solidFill>
                <a:effectLst/>
                <a:uLnTx/>
                <a:uFillTx/>
                <a:latin typeface="Arial"/>
                <a:ea typeface="+mn-ea"/>
                <a:cs typeface="Arial"/>
              </a:rPr>
              <a:t>		FROM Produit </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endParaRPr kumimoji="0" lang="fr-FR" altLang="fr-FR" sz="1600" b="0" i="0" u="none" strike="noStrike" kern="1200" cap="none" spc="0" normalizeH="0" baseline="0" noProof="0">
              <a:ln>
                <a:noFill/>
              </a:ln>
              <a:solidFill>
                <a:srgbClr val="292929"/>
              </a:solidFill>
              <a:effectLst/>
              <a:uLnTx/>
              <a:uFillTx/>
              <a:latin typeface="Arial"/>
              <a:ea typeface="+mn-ea"/>
              <a:cs typeface="Arial"/>
            </a:endParaRP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2000" b="1" i="0" u="none" strike="noStrike" kern="1200" cap="none" spc="0" normalizeH="0" baseline="0" noProof="0">
                <a:ln>
                  <a:noFill/>
                </a:ln>
                <a:solidFill>
                  <a:srgbClr val="800080"/>
                </a:solidFill>
                <a:effectLst/>
                <a:uLnTx/>
                <a:uFillTx/>
                <a:latin typeface="Arial"/>
                <a:ea typeface="+mn-ea"/>
                <a:cs typeface="Arial"/>
              </a:rPr>
              <a:t>Limitation de nombre de lignes renvoyées par une requête :</a:t>
            </a:r>
            <a:r>
              <a:rPr kumimoji="0" lang="fr-FR" altLang="fr-FR" sz="1800" b="1" i="0" u="none" strike="noStrike" kern="1200" cap="none" spc="0" normalizeH="0" baseline="0" noProof="0">
                <a:ln>
                  <a:noFill/>
                </a:ln>
                <a:solidFill>
                  <a:srgbClr val="800080"/>
                </a:solidFill>
                <a:effectLst/>
                <a:uLnTx/>
                <a:uFillTx/>
                <a:latin typeface="Arial"/>
                <a:ea typeface="+mn-ea"/>
                <a:cs typeface="Arial"/>
              </a:rPr>
              <a:t> </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800" b="1" i="0" u="none" strike="noStrike" kern="1200" cap="none" spc="0" normalizeH="0" baseline="0" noProof="0">
                <a:ln>
                  <a:noFill/>
                </a:ln>
                <a:solidFill>
                  <a:srgbClr val="800080"/>
                </a:solidFill>
                <a:effectLst/>
                <a:uLnTx/>
                <a:uFillTx/>
                <a:latin typeface="Arial"/>
                <a:ea typeface="+mn-ea"/>
                <a:cs typeface="Arial"/>
              </a:rPr>
              <a:t>			</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600" b="0" i="0" u="none" strike="noStrike" kern="1200" cap="none" spc="0" normalizeH="0" baseline="0" noProof="0">
                <a:ln>
                  <a:noFill/>
                </a:ln>
                <a:solidFill>
                  <a:srgbClr val="292929"/>
                </a:solidFill>
                <a:effectLst/>
                <a:uLnTx/>
                <a:uFillTx/>
                <a:latin typeface="Arial"/>
                <a:ea typeface="+mn-ea"/>
                <a:cs typeface="Arial"/>
              </a:rPr>
              <a:t>			SELECT </a:t>
            </a:r>
            <a:r>
              <a:rPr kumimoji="0" lang="fr-FR" altLang="fr-FR" sz="1600" b="0" i="0" u="none" strike="noStrike" kern="1200" cap="none" spc="0" normalizeH="0" baseline="0" noProof="0">
                <a:ln>
                  <a:noFill/>
                </a:ln>
                <a:solidFill>
                  <a:srgbClr val="6666FF"/>
                </a:solidFill>
                <a:effectLst/>
                <a:uLnTx/>
                <a:uFillTx/>
                <a:latin typeface="Arial"/>
                <a:ea typeface="+mn-ea"/>
                <a:cs typeface="Arial"/>
              </a:rPr>
              <a:t>TOP 10 </a:t>
            </a:r>
            <a:r>
              <a:rPr kumimoji="0" lang="fr-FR" altLang="fr-FR" sz="1600" b="0" i="0" u="none" strike="noStrike" kern="1200" cap="none" spc="0" normalizeH="0" baseline="0" noProof="0">
                <a:ln>
                  <a:noFill/>
                </a:ln>
                <a:solidFill>
                  <a:srgbClr val="292929"/>
                </a:solidFill>
                <a:effectLst/>
                <a:uLnTx/>
                <a:uFillTx/>
                <a:latin typeface="Arial"/>
                <a:ea typeface="+mn-ea"/>
                <a:cs typeface="Arial"/>
              </a:rPr>
              <a:t>nomProduit</a:t>
            </a:r>
            <a:br>
              <a:rPr kumimoji="0" lang="fr-FR" altLang="fr-FR" sz="1600" b="0" i="0" u="none" strike="noStrike" kern="1200" cap="none" spc="0" normalizeH="0" baseline="0" noProof="0">
                <a:ln>
                  <a:noFill/>
                </a:ln>
                <a:solidFill>
                  <a:srgbClr val="292929"/>
                </a:solidFill>
                <a:effectLst/>
                <a:uLnTx/>
                <a:uFillTx/>
                <a:latin typeface="Arial"/>
                <a:ea typeface="+mn-ea"/>
                <a:cs typeface="Arial"/>
              </a:rPr>
            </a:br>
            <a:r>
              <a:rPr kumimoji="0" lang="fr-FR" altLang="fr-FR" sz="1600" b="0" i="0" u="none" strike="noStrike" kern="1200" cap="none" spc="0" normalizeH="0" baseline="0" noProof="0">
                <a:ln>
                  <a:noFill/>
                </a:ln>
                <a:solidFill>
                  <a:srgbClr val="292929"/>
                </a:solidFill>
                <a:effectLst/>
                <a:uLnTx/>
                <a:uFillTx/>
                <a:latin typeface="Arial"/>
                <a:ea typeface="+mn-ea"/>
                <a:cs typeface="Arial"/>
              </a:rPr>
              <a:t>		FROM Produit </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endParaRPr kumimoji="0" lang="fr-FR" altLang="fr-FR" sz="1600" b="0" i="0" u="none" strike="noStrike" kern="1200" cap="none" spc="0" normalizeH="0" baseline="0" noProof="0">
              <a:ln>
                <a:noFill/>
              </a:ln>
              <a:solidFill>
                <a:srgbClr val="292929"/>
              </a:solidFill>
              <a:effectLst/>
              <a:uLnTx/>
              <a:uFillTx/>
              <a:latin typeface="Arial"/>
              <a:ea typeface="+mn-ea"/>
              <a:cs typeface="Arial"/>
            </a:endParaRP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600" b="1" i="0" u="sng" strike="noStrike" kern="1200" cap="none" spc="0" normalizeH="0" baseline="0" noProof="0">
                <a:ln>
                  <a:noFill/>
                </a:ln>
                <a:solidFill>
                  <a:srgbClr val="CC3300"/>
                </a:solidFill>
                <a:effectLst/>
                <a:uLnTx/>
                <a:uFillTx/>
                <a:latin typeface="Arial"/>
                <a:ea typeface="+mn-ea"/>
                <a:cs typeface="Arial"/>
              </a:rPr>
              <a:t>Question :</a:t>
            </a:r>
            <a:r>
              <a:rPr kumimoji="0" lang="fr-FR" altLang="fr-FR" sz="1600" b="0" i="0" u="none" strike="noStrike" kern="1200" cap="none" spc="0" normalizeH="0" baseline="0" noProof="0">
                <a:ln>
                  <a:noFill/>
                </a:ln>
                <a:solidFill>
                  <a:srgbClr val="CC3300"/>
                </a:solidFill>
                <a:effectLst/>
                <a:uLnTx/>
                <a:uFillTx/>
                <a:latin typeface="Arial"/>
                <a:ea typeface="+mn-ea"/>
                <a:cs typeface="Arial"/>
              </a:rPr>
              <a:t>  nom des 3 étudiants les mieux classés ainsi que leurs moyennes?</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600" b="0" i="0" u="none" strike="noStrike" kern="1200" cap="none" spc="0" normalizeH="0" baseline="0" noProof="0">
                <a:ln>
                  <a:noFill/>
                </a:ln>
                <a:solidFill>
                  <a:srgbClr val="292929"/>
                </a:solidFill>
                <a:effectLst/>
                <a:uLnTx/>
                <a:uFillTx/>
                <a:latin typeface="Arial"/>
                <a:ea typeface="+mn-ea"/>
                <a:cs typeface="Arial"/>
              </a:rPr>
              <a:t>			SELECT </a:t>
            </a:r>
            <a:r>
              <a:rPr kumimoji="0" lang="fr-FR" altLang="fr-FR" sz="1600" b="0" i="0" u="none" strike="noStrike" kern="1200" cap="none" spc="0" normalizeH="0" baseline="0" noProof="0">
                <a:ln>
                  <a:noFill/>
                </a:ln>
                <a:solidFill>
                  <a:srgbClr val="6666FF"/>
                </a:solidFill>
                <a:effectLst/>
                <a:uLnTx/>
                <a:uFillTx/>
                <a:latin typeface="Arial"/>
                <a:ea typeface="+mn-ea"/>
                <a:cs typeface="Arial"/>
              </a:rPr>
              <a:t>TOP 3 </a:t>
            </a:r>
            <a:r>
              <a:rPr kumimoji="0" lang="fr-FR" altLang="fr-FR" sz="1600" b="0" i="0" u="none" strike="noStrike" kern="1200" cap="none" spc="0" normalizeH="0" baseline="0" noProof="0">
                <a:ln>
                  <a:noFill/>
                </a:ln>
                <a:solidFill>
                  <a:srgbClr val="292929"/>
                </a:solidFill>
                <a:effectLst/>
                <a:uLnTx/>
                <a:uFillTx/>
                <a:latin typeface="Arial"/>
                <a:ea typeface="+mn-ea"/>
                <a:cs typeface="Arial"/>
              </a:rPr>
              <a:t>nom, moyenne</a:t>
            </a:r>
            <a:br>
              <a:rPr kumimoji="0" lang="fr-FR" altLang="fr-FR" sz="1600" b="0" i="0" u="none" strike="noStrike" kern="1200" cap="none" spc="0" normalizeH="0" baseline="0" noProof="0">
                <a:ln>
                  <a:noFill/>
                </a:ln>
                <a:solidFill>
                  <a:srgbClr val="292929"/>
                </a:solidFill>
                <a:effectLst/>
                <a:uLnTx/>
                <a:uFillTx/>
                <a:latin typeface="Arial"/>
                <a:ea typeface="+mn-ea"/>
                <a:cs typeface="Arial"/>
              </a:rPr>
            </a:br>
            <a:r>
              <a:rPr kumimoji="0" lang="fr-FR" altLang="fr-FR" sz="1600" b="0" i="0" u="none" strike="noStrike" kern="1200" cap="none" spc="0" normalizeH="0" baseline="0" noProof="0">
                <a:ln>
                  <a:noFill/>
                </a:ln>
                <a:solidFill>
                  <a:srgbClr val="292929"/>
                </a:solidFill>
                <a:effectLst/>
                <a:uLnTx/>
                <a:uFillTx/>
                <a:latin typeface="Arial"/>
                <a:ea typeface="+mn-ea"/>
                <a:cs typeface="Arial"/>
              </a:rPr>
              <a:t>		FROM Resultat</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600" b="0" i="0" u="none" strike="noStrike" kern="1200" cap="none" spc="0" normalizeH="0" baseline="0" noProof="0">
                <a:ln>
                  <a:noFill/>
                </a:ln>
                <a:solidFill>
                  <a:srgbClr val="292929"/>
                </a:solidFill>
                <a:effectLst/>
                <a:uLnTx/>
                <a:uFillTx/>
                <a:latin typeface="Arial"/>
                <a:ea typeface="+mn-ea"/>
                <a:cs typeface="Arial"/>
              </a:rPr>
              <a:t>			</a:t>
            </a:r>
            <a:r>
              <a:rPr kumimoji="0" lang="fr-FR" altLang="fr-FR" sz="1600" b="0" i="0" u="none" strike="noStrike" kern="1200" cap="none" spc="0" normalizeH="0" baseline="0" noProof="0">
                <a:ln>
                  <a:noFill/>
                </a:ln>
                <a:solidFill>
                  <a:srgbClr val="6666FF"/>
                </a:solidFill>
                <a:effectLst/>
                <a:uLnTx/>
                <a:uFillTx/>
                <a:latin typeface="Arial"/>
                <a:ea typeface="+mn-ea"/>
                <a:cs typeface="Arial"/>
              </a:rPr>
              <a:t>ORDER BY</a:t>
            </a:r>
            <a:r>
              <a:rPr kumimoji="0" lang="fr-FR" altLang="fr-FR" sz="1600" b="0" i="0" u="none" strike="noStrike" kern="1200" cap="none" spc="0" normalizeH="0" baseline="0" noProof="0">
                <a:ln>
                  <a:noFill/>
                </a:ln>
                <a:solidFill>
                  <a:srgbClr val="292929"/>
                </a:solidFill>
                <a:effectLst/>
                <a:uLnTx/>
                <a:uFillTx/>
                <a:latin typeface="Arial"/>
                <a:ea typeface="+mn-ea"/>
                <a:cs typeface="Arial"/>
              </a:rPr>
              <a:t> moyenne </a:t>
            </a:r>
            <a:r>
              <a:rPr kumimoji="0" lang="fr-FR" altLang="fr-FR" sz="1600" b="0" i="0" u="none" strike="noStrike" kern="1200" cap="none" spc="0" normalizeH="0" baseline="0" noProof="0">
                <a:ln>
                  <a:noFill/>
                </a:ln>
                <a:solidFill>
                  <a:srgbClr val="6666FF"/>
                </a:solidFill>
                <a:effectLst/>
                <a:uLnTx/>
                <a:uFillTx/>
                <a:latin typeface="Arial"/>
                <a:ea typeface="+mn-ea"/>
                <a:cs typeface="Arial"/>
              </a:rPr>
              <a:t>DESC</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endParaRPr kumimoji="0" lang="fr-FR" altLang="fr-FR" sz="1600" b="0" i="0" u="none" strike="noStrike" kern="1200" cap="none" spc="0" normalizeH="0" baseline="0" noProof="0">
              <a:ln>
                <a:noFill/>
              </a:ln>
              <a:solidFill>
                <a:srgbClr val="6666FF"/>
              </a:solidFill>
              <a:effectLst/>
              <a:uLnTx/>
              <a:uFillTx/>
              <a:latin typeface="Arial"/>
              <a:ea typeface="+mn-ea"/>
              <a:cs typeface="Arial"/>
            </a:endParaRP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600" b="1" i="0" u="sng" strike="noStrike" kern="1200" cap="none" spc="0" normalizeH="0" baseline="0" noProof="0">
                <a:ln>
                  <a:noFill/>
                </a:ln>
                <a:solidFill>
                  <a:srgbClr val="CC3300"/>
                </a:solidFill>
                <a:effectLst/>
                <a:uLnTx/>
                <a:uFillTx/>
                <a:latin typeface="Arial"/>
                <a:ea typeface="+mn-ea"/>
                <a:cs typeface="Arial"/>
              </a:rPr>
              <a:t>Question :</a:t>
            </a:r>
            <a:r>
              <a:rPr kumimoji="0" lang="fr-FR" altLang="fr-FR" sz="1600" b="0" i="0" u="none" strike="noStrike" kern="1200" cap="none" spc="0" normalizeH="0" baseline="0" noProof="0">
                <a:ln>
                  <a:noFill/>
                </a:ln>
                <a:solidFill>
                  <a:srgbClr val="CC3300"/>
                </a:solidFill>
                <a:effectLst/>
                <a:uLnTx/>
                <a:uFillTx/>
                <a:latin typeface="Arial"/>
                <a:ea typeface="+mn-ea"/>
                <a:cs typeface="Arial"/>
              </a:rPr>
              <a:t>  nom et moyenne du dernier de la classe ?</a:t>
            </a:r>
            <a:r>
              <a:rPr kumimoji="0" lang="fr-FR" altLang="fr-FR" sz="1600" b="0" i="0" u="none" strike="noStrike" kern="1200" cap="none" spc="0" normalizeH="0" baseline="0" noProof="0">
                <a:ln>
                  <a:noFill/>
                </a:ln>
                <a:solidFill>
                  <a:srgbClr val="292929"/>
                </a:solidFill>
                <a:effectLst/>
                <a:uLnTx/>
                <a:uFillTx/>
                <a:latin typeface="Arial"/>
                <a:ea typeface="+mn-ea"/>
                <a:cs typeface="Arial"/>
              </a:rPr>
              <a:t> 	 </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600" b="0" i="0" u="none" strike="noStrike" kern="1200" cap="none" spc="0" normalizeH="0" baseline="0" noProof="0">
                <a:ln>
                  <a:noFill/>
                </a:ln>
                <a:solidFill>
                  <a:srgbClr val="292929"/>
                </a:solidFill>
                <a:effectLst/>
                <a:uLnTx/>
                <a:uFillTx/>
                <a:latin typeface="Arial"/>
                <a:ea typeface="+mn-ea"/>
                <a:cs typeface="Arial"/>
              </a:rPr>
              <a:t>			SELECT </a:t>
            </a:r>
            <a:r>
              <a:rPr kumimoji="0" lang="fr-FR" altLang="fr-FR" sz="1600" b="0" i="0" u="none" strike="noStrike" kern="1200" cap="none" spc="0" normalizeH="0" baseline="0" noProof="0">
                <a:ln>
                  <a:noFill/>
                </a:ln>
                <a:solidFill>
                  <a:srgbClr val="6666FF"/>
                </a:solidFill>
                <a:effectLst/>
                <a:uLnTx/>
                <a:uFillTx/>
                <a:latin typeface="Arial"/>
                <a:ea typeface="+mn-ea"/>
                <a:cs typeface="Arial"/>
              </a:rPr>
              <a:t>TOP 1 </a:t>
            </a:r>
            <a:r>
              <a:rPr kumimoji="0" lang="fr-FR" altLang="fr-FR" sz="1600" b="0" i="0" u="none" strike="noStrike" kern="1200" cap="none" spc="0" normalizeH="0" baseline="0" noProof="0">
                <a:ln>
                  <a:noFill/>
                </a:ln>
                <a:solidFill>
                  <a:srgbClr val="292929"/>
                </a:solidFill>
                <a:effectLst/>
                <a:uLnTx/>
                <a:uFillTx/>
                <a:latin typeface="Arial"/>
                <a:ea typeface="+mn-ea"/>
                <a:cs typeface="Arial"/>
              </a:rPr>
              <a:t>nom, moyenne</a:t>
            </a:r>
            <a:br>
              <a:rPr kumimoji="0" lang="fr-FR" altLang="fr-FR" sz="1600" b="0" i="0" u="none" strike="noStrike" kern="1200" cap="none" spc="0" normalizeH="0" baseline="0" noProof="0">
                <a:ln>
                  <a:noFill/>
                </a:ln>
                <a:solidFill>
                  <a:srgbClr val="292929"/>
                </a:solidFill>
                <a:effectLst/>
                <a:uLnTx/>
                <a:uFillTx/>
                <a:latin typeface="Arial"/>
                <a:ea typeface="+mn-ea"/>
                <a:cs typeface="Arial"/>
              </a:rPr>
            </a:br>
            <a:r>
              <a:rPr kumimoji="0" lang="fr-FR" altLang="fr-FR" sz="1600" b="0" i="0" u="none" strike="noStrike" kern="1200" cap="none" spc="0" normalizeH="0" baseline="0" noProof="0">
                <a:ln>
                  <a:noFill/>
                </a:ln>
                <a:solidFill>
                  <a:srgbClr val="292929"/>
                </a:solidFill>
                <a:effectLst/>
                <a:uLnTx/>
                <a:uFillTx/>
                <a:latin typeface="Arial"/>
                <a:ea typeface="+mn-ea"/>
                <a:cs typeface="Arial"/>
              </a:rPr>
              <a:t>		FROM Resultat</a:t>
            </a: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r>
              <a:rPr kumimoji="0" lang="fr-FR" altLang="fr-FR" sz="1600" b="0" i="0" u="none" strike="noStrike" kern="1200" cap="none" spc="0" normalizeH="0" baseline="0" noProof="0">
                <a:ln>
                  <a:noFill/>
                </a:ln>
                <a:solidFill>
                  <a:srgbClr val="292929"/>
                </a:solidFill>
                <a:effectLst/>
                <a:uLnTx/>
                <a:uFillTx/>
                <a:latin typeface="Arial"/>
                <a:ea typeface="+mn-ea"/>
                <a:cs typeface="Arial"/>
              </a:rPr>
              <a:t>			</a:t>
            </a:r>
            <a:r>
              <a:rPr kumimoji="0" lang="fr-FR" altLang="fr-FR" sz="1600" b="0" i="0" u="none" strike="noStrike" kern="1200" cap="none" spc="0" normalizeH="0" baseline="0" noProof="0">
                <a:ln>
                  <a:noFill/>
                </a:ln>
                <a:solidFill>
                  <a:srgbClr val="6666FF"/>
                </a:solidFill>
                <a:effectLst/>
                <a:uLnTx/>
                <a:uFillTx/>
                <a:latin typeface="Arial"/>
                <a:ea typeface="+mn-ea"/>
                <a:cs typeface="Arial"/>
              </a:rPr>
              <a:t>ORDER BY</a:t>
            </a:r>
            <a:r>
              <a:rPr kumimoji="0" lang="fr-FR" altLang="fr-FR" sz="1600" b="0" i="0" u="none" strike="noStrike" kern="1200" cap="none" spc="0" normalizeH="0" baseline="0" noProof="0">
                <a:ln>
                  <a:noFill/>
                </a:ln>
                <a:solidFill>
                  <a:srgbClr val="292929"/>
                </a:solidFill>
                <a:effectLst/>
                <a:uLnTx/>
                <a:uFillTx/>
                <a:latin typeface="Arial"/>
                <a:ea typeface="+mn-ea"/>
                <a:cs typeface="Arial"/>
              </a:rPr>
              <a:t> moyenne </a:t>
            </a:r>
            <a:endParaRPr kumimoji="0" lang="fr-FR" altLang="fr-FR" sz="1800" b="1" i="0" u="none" strike="noStrike" kern="1200" cap="none" spc="0" normalizeH="0" baseline="0" noProof="0">
              <a:ln>
                <a:noFill/>
              </a:ln>
              <a:solidFill>
                <a:srgbClr val="800080"/>
              </a:solidFill>
              <a:effectLst/>
              <a:uLnTx/>
              <a:uFillTx/>
              <a:latin typeface="Arial"/>
              <a:ea typeface="+mn-ea"/>
              <a:cs typeface="Arial"/>
            </a:endParaRP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endParaRPr kumimoji="0" lang="fr-FR" altLang="fr-FR" sz="1800" b="1" i="0" u="none" strike="noStrike" kern="1200" cap="none" spc="0" normalizeH="0" baseline="0" noProof="0">
              <a:ln>
                <a:noFill/>
              </a:ln>
              <a:solidFill>
                <a:srgbClr val="800080"/>
              </a:solidFill>
              <a:effectLst/>
              <a:uLnTx/>
              <a:uFillTx/>
              <a:latin typeface="Arial"/>
              <a:ea typeface="+mn-ea"/>
              <a:cs typeface="Arial"/>
            </a:endParaRPr>
          </a:p>
          <a:p>
            <a:pPr marL="609600" marR="0" lvl="0" indent="-609600" algn="l" defTabSz="914400" rtl="0" eaLnBrk="1" fontAlgn="base" latinLnBrk="0" hangingPunct="1">
              <a:lnSpc>
                <a:spcPct val="80000"/>
              </a:lnSpc>
              <a:spcBef>
                <a:spcPct val="20000"/>
              </a:spcBef>
              <a:spcAft>
                <a:spcPct val="0"/>
              </a:spcAft>
              <a:buClr>
                <a:srgbClr val="6666FF"/>
              </a:buClr>
              <a:buSzTx/>
              <a:buFont typeface="Wingdings" pitchFamily="2" charset="2"/>
              <a:buNone/>
              <a:tabLst/>
              <a:defRPr/>
            </a:pPr>
            <a:endParaRPr kumimoji="0" lang="fr-FR" altLang="fr-FR" sz="1600" b="0" i="0" u="none" strike="noStrike" kern="1200" cap="none" spc="0" normalizeH="0" baseline="0" noProof="0" dirty="0">
              <a:ln>
                <a:noFill/>
              </a:ln>
              <a:solidFill>
                <a:srgbClr val="CC3300"/>
              </a:solidFill>
              <a:effectLst/>
              <a:uLnTx/>
              <a:uFillTx/>
              <a:latin typeface="Arial"/>
              <a:ea typeface="+mn-ea"/>
              <a:cs typeface="Arial"/>
            </a:endParaRPr>
          </a:p>
        </p:txBody>
      </p:sp>
    </p:spTree>
    <p:extLst>
      <p:ext uri="{BB962C8B-B14F-4D97-AF65-F5344CB8AC3E}">
        <p14:creationId xmlns:p14="http://schemas.microsoft.com/office/powerpoint/2010/main" val="222797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wipe(down)">
                                      <p:cBhvr>
                                        <p:cTn id="7" dur="500"/>
                                        <p:tgtEl>
                                          <p:spTgt spid="8">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8">
                                            <p:txEl>
                                              <p:pRg st="5" end="5"/>
                                            </p:txEl>
                                          </p:spTgt>
                                        </p:tgtEl>
                                        <p:attrNameLst>
                                          <p:attrName>style.visibility</p:attrName>
                                        </p:attrNameLst>
                                      </p:cBhvr>
                                      <p:to>
                                        <p:strVal val="visible"/>
                                      </p:to>
                                    </p:set>
                                    <p:animEffect transition="in" filter="wipe(down)">
                                      <p:cBhvr>
                                        <p:cTn id="10" dur="500"/>
                                        <p:tgtEl>
                                          <p:spTgt spid="8">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animEffect transition="in" filter="wipe(down)">
                                      <p:cBhvr>
                                        <p:cTn id="13" dur="500"/>
                                        <p:tgtEl>
                                          <p:spTgt spid="8">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
                                            <p:txEl>
                                              <p:pRg st="8" end="8"/>
                                            </p:txEl>
                                          </p:spTgt>
                                        </p:tgtEl>
                                        <p:attrNameLst>
                                          <p:attrName>style.visibility</p:attrName>
                                        </p:attrNameLst>
                                      </p:cBhvr>
                                      <p:to>
                                        <p:strVal val="visible"/>
                                      </p:to>
                                    </p:set>
                                    <p:animEffect transition="in" filter="wipe(down)">
                                      <p:cBhvr>
                                        <p:cTn id="18" dur="500"/>
                                        <p:tgtEl>
                                          <p:spTgt spid="8">
                                            <p:txEl>
                                              <p:pRg st="8" end="8"/>
                                            </p:txEl>
                                          </p:spTgt>
                                        </p:tgtEl>
                                      </p:cBhvr>
                                    </p:animEffect>
                                  </p:childTnLst>
                                </p:cTn>
                              </p:par>
                            </p:childTnLst>
                          </p:cTn>
                        </p:par>
                        <p:par>
                          <p:cTn id="19" fill="hold">
                            <p:stCondLst>
                              <p:cond delay="500"/>
                            </p:stCondLst>
                            <p:childTnLst>
                              <p:par>
                                <p:cTn id="20" presetID="22" presetClass="entr" presetSubtype="4" fill="hold" nodeType="afterEffect">
                                  <p:stCondLst>
                                    <p:cond delay="0"/>
                                  </p:stCondLst>
                                  <p:childTnLst>
                                    <p:set>
                                      <p:cBhvr>
                                        <p:cTn id="21" dur="1" fill="hold">
                                          <p:stCondLst>
                                            <p:cond delay="0"/>
                                          </p:stCondLst>
                                        </p:cTn>
                                        <p:tgtEl>
                                          <p:spTgt spid="8">
                                            <p:txEl>
                                              <p:pRg st="9" end="9"/>
                                            </p:txEl>
                                          </p:spTgt>
                                        </p:tgtEl>
                                        <p:attrNameLst>
                                          <p:attrName>style.visibility</p:attrName>
                                        </p:attrNameLst>
                                      </p:cBhvr>
                                      <p:to>
                                        <p:strVal val="visible"/>
                                      </p:to>
                                    </p:set>
                                    <p:animEffect transition="in" filter="wipe(down)">
                                      <p:cBhvr>
                                        <p:cTn id="22" dur="500"/>
                                        <p:tgtEl>
                                          <p:spTgt spid="8">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Effect transition="in" filter="wipe(down)">
                                      <p:cBhvr>
                                        <p:cTn id="27" dur="500"/>
                                        <p:tgtEl>
                                          <p:spTgt spid="8">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
                                            <p:txEl>
                                              <p:pRg st="12" end="12"/>
                                            </p:txEl>
                                          </p:spTgt>
                                        </p:tgtEl>
                                        <p:attrNameLst>
                                          <p:attrName>style.visibility</p:attrName>
                                        </p:attrNameLst>
                                      </p:cBhvr>
                                      <p:to>
                                        <p:strVal val="visible"/>
                                      </p:to>
                                    </p:set>
                                    <p:animEffect transition="in" filter="wipe(down)">
                                      <p:cBhvr>
                                        <p:cTn id="32" dur="500"/>
                                        <p:tgtEl>
                                          <p:spTgt spid="8">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8">
                                            <p:txEl>
                                              <p:pRg st="13" end="13"/>
                                            </p:txEl>
                                          </p:spTgt>
                                        </p:tgtEl>
                                        <p:attrNameLst>
                                          <p:attrName>style.visibility</p:attrName>
                                        </p:attrNameLst>
                                      </p:cBhvr>
                                      <p:to>
                                        <p:strVal val="visible"/>
                                      </p:to>
                                    </p:set>
                                    <p:animEffect transition="in" filter="wipe(down)">
                                      <p:cBhvr>
                                        <p:cTn id="37" dur="500"/>
                                        <p:tgtEl>
                                          <p:spTgt spid="8">
                                            <p:txEl>
                                              <p:pRg st="13" end="13"/>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8">
                                            <p:txEl>
                                              <p:pRg st="14" end="14"/>
                                            </p:txEl>
                                          </p:spTgt>
                                        </p:tgtEl>
                                        <p:attrNameLst>
                                          <p:attrName>style.visibility</p:attrName>
                                        </p:attrNameLst>
                                      </p:cBhvr>
                                      <p:to>
                                        <p:strVal val="visible"/>
                                      </p:to>
                                    </p:set>
                                    <p:animEffect transition="in" filter="wipe(down)">
                                      <p:cBhvr>
                                        <p:cTn id="40" dur="500"/>
                                        <p:tgtEl>
                                          <p:spTgt spid="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II. </a:t>
            </a:r>
            <a:r>
              <a:rPr lang="fr-FR" altLang="fr-FR" sz="2000" b="1" dirty="0">
                <a:solidFill>
                  <a:srgbClr val="009900"/>
                </a:solidFill>
              </a:rPr>
              <a:t>Langage SQL</a:t>
            </a:r>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11" name="Espace réservé du numéro de diapositive 10">
            <a:extLst>
              <a:ext uri="{FF2B5EF4-FFF2-40B4-BE49-F238E27FC236}">
                <a16:creationId xmlns:a16="http://schemas.microsoft.com/office/drawing/2014/main" id="{8487BE4B-8AE1-3B91-A9F7-5FAC497B4C86}"/>
              </a:ext>
            </a:extLst>
          </p:cNvPr>
          <p:cNvSpPr>
            <a:spLocks noGrp="1"/>
          </p:cNvSpPr>
          <p:nvPr>
            <p:ph type="sldNum" sz="quarter" idx="12"/>
          </p:nvPr>
        </p:nvSpPr>
        <p:spPr>
          <a:xfrm>
            <a:off x="4561114" y="6402945"/>
            <a:ext cx="2743200" cy="365125"/>
          </a:xfrm>
        </p:spPr>
        <p:txBody>
          <a:bodyPr/>
          <a:lstStyle/>
          <a:p>
            <a:pPr algn="ctr"/>
            <a:fld id="{14385F30-F5BB-45A0-A756-346F67DA10C3}" type="slidenum">
              <a:rPr lang="en-US" smtClean="0"/>
              <a:pPr algn="ctr"/>
              <a:t>83</a:t>
            </a:fld>
            <a:endParaRPr lang="en-US" dirty="0"/>
          </a:p>
        </p:txBody>
      </p:sp>
      <p:sp>
        <p:nvSpPr>
          <p:cNvPr id="4" name="Rectangle 3">
            <a:extLst>
              <a:ext uri="{FF2B5EF4-FFF2-40B4-BE49-F238E27FC236}">
                <a16:creationId xmlns:a16="http://schemas.microsoft.com/office/drawing/2014/main" id="{6AFC6F75-ABF7-A07E-3C7D-03467C36E34F}"/>
              </a:ext>
            </a:extLst>
          </p:cNvPr>
          <p:cNvSpPr txBox="1">
            <a:spLocks noChangeArrowheads="1"/>
          </p:cNvSpPr>
          <p:nvPr/>
        </p:nvSpPr>
        <p:spPr bwMode="auto">
          <a:xfrm>
            <a:off x="1437142" y="1750711"/>
            <a:ext cx="8353425"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7675" indent="-447675" algn="l" rtl="0" eaLnBrk="0" fontAlgn="base" hangingPunct="0">
              <a:spcBef>
                <a:spcPct val="20000"/>
              </a:spcBef>
              <a:spcAft>
                <a:spcPct val="0"/>
              </a:spcAft>
              <a:buClr>
                <a:schemeClr val="accent1"/>
              </a:buClr>
              <a:buSzPct val="70000"/>
              <a:buFont typeface="Wingdings" pitchFamily="2" charset="2"/>
              <a:buChar char="n"/>
              <a:defRPr sz="3200" kern="12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itchFamily="2" charset="2"/>
              <a:buChar char="¡"/>
              <a:defRPr sz="2800" kern="1200">
                <a:solidFill>
                  <a:schemeClr val="tx1"/>
                </a:solidFill>
                <a:latin typeface="+mn-lt"/>
                <a:ea typeface="+mn-ea"/>
                <a:cs typeface="+mn-cs"/>
              </a:defRPr>
            </a:lvl2pPr>
            <a:lvl3pPr marL="1293813" indent="-403225" algn="l" rtl="0" eaLnBrk="0" fontAlgn="base" hangingPunct="0">
              <a:spcBef>
                <a:spcPct val="20000"/>
              </a:spcBef>
              <a:spcAft>
                <a:spcPct val="0"/>
              </a:spcAft>
              <a:buClr>
                <a:schemeClr val="accent1"/>
              </a:buClr>
              <a:buSzPct val="70000"/>
              <a:buFont typeface="Wingdings" pitchFamily="2" charset="2"/>
              <a:buChar char="n"/>
              <a:defRPr sz="2400" kern="1200">
                <a:solidFill>
                  <a:schemeClr val="tx1"/>
                </a:solidFill>
                <a:latin typeface="+mn-lt"/>
                <a:ea typeface="+mn-ea"/>
                <a:cs typeface="+mn-cs"/>
              </a:defRPr>
            </a:lvl3pPr>
            <a:lvl4pPr marL="1681163" indent="-385763" algn="l" rtl="0" eaLnBrk="0" fontAlgn="base" hangingPunct="0">
              <a:spcBef>
                <a:spcPct val="20000"/>
              </a:spcBef>
              <a:spcAft>
                <a:spcPct val="0"/>
              </a:spcAft>
              <a:buClr>
                <a:schemeClr val="hlink"/>
              </a:buClr>
              <a:buSzPct val="75000"/>
              <a:buFont typeface="Wingdings" pitchFamily="2" charset="2"/>
              <a:buChar char="¡"/>
              <a:defRPr sz="2000" kern="1200">
                <a:solidFill>
                  <a:schemeClr val="tx1"/>
                </a:solidFill>
                <a:latin typeface="+mn-lt"/>
                <a:ea typeface="+mn-ea"/>
                <a:cs typeface="+mn-cs"/>
              </a:defRPr>
            </a:lvl4pPr>
            <a:lvl5pPr marL="2070100" indent="-387350" algn="l" rtl="0" eaLnBrk="0" fontAlgn="base" hangingPunct="0">
              <a:spcBef>
                <a:spcPct val="20000"/>
              </a:spcBef>
              <a:spcAft>
                <a:spcPct val="0"/>
              </a:spcAft>
              <a:buClr>
                <a:schemeClr val="accent1"/>
              </a:buClr>
              <a:buSzPct val="70000"/>
              <a:buFont typeface="Wingdings"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2000" b="1" i="0" u="none" strike="noStrike" kern="1200" cap="none" spc="0" normalizeH="0" baseline="0" noProof="0">
                <a:ln>
                  <a:noFill/>
                </a:ln>
                <a:solidFill>
                  <a:srgbClr val="292929"/>
                </a:solidFill>
                <a:effectLst/>
                <a:uLnTx/>
                <a:uFillTx/>
                <a:latin typeface="Arial"/>
                <a:ea typeface="+mn-ea"/>
                <a:cs typeface="Arial"/>
              </a:rPr>
              <a:t>2.</a:t>
            </a:r>
            <a:r>
              <a:rPr kumimoji="0" lang="fr-FR" altLang="fr-FR" sz="2000" b="1" i="0" u="none" strike="noStrike" kern="1200" cap="none" spc="0" normalizeH="0" baseline="0" noProof="0">
                <a:ln>
                  <a:noFill/>
                </a:ln>
                <a:solidFill>
                  <a:srgbClr val="800080"/>
                </a:solidFill>
                <a:effectLst/>
                <a:uLnTx/>
                <a:uFillTx/>
                <a:latin typeface="Arial"/>
                <a:ea typeface="+mn-ea"/>
                <a:cs typeface="Arial"/>
              </a:rPr>
              <a:t> </a:t>
            </a:r>
            <a:r>
              <a:rPr kumimoji="0" lang="fr-FR" altLang="fr-FR" sz="2000" b="1" i="0" u="none" strike="noStrike" kern="1200" cap="none" spc="0" normalizeH="0" baseline="0" noProof="0">
                <a:ln>
                  <a:noFill/>
                </a:ln>
                <a:solidFill>
                  <a:srgbClr val="292929"/>
                </a:solidFill>
                <a:effectLst/>
                <a:uLnTx/>
                <a:uFillTx/>
                <a:latin typeface="Arial"/>
                <a:ea typeface="+mn-ea"/>
                <a:cs typeface="Arial"/>
              </a:rPr>
              <a:t>Regroupement et synthèse de données</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600" b="0" i="0" u="none" strike="noStrike" kern="1200" cap="none" spc="0" normalizeH="0" baseline="0" noProof="0">
                <a:ln>
                  <a:noFill/>
                </a:ln>
                <a:solidFill>
                  <a:srgbClr val="292929"/>
                </a:solidFill>
                <a:effectLst/>
                <a:uLnTx/>
                <a:uFillTx/>
                <a:latin typeface="Arial"/>
                <a:ea typeface="+mn-ea"/>
                <a:cs typeface="Arial"/>
              </a:rPr>
              <a:t>	</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600" b="1" i="1" u="sng" strike="noStrike" kern="1200" cap="none" spc="0" normalizeH="0" baseline="0" noProof="0">
                <a:ln>
                  <a:noFill/>
                </a:ln>
                <a:solidFill>
                  <a:srgbClr val="292929"/>
                </a:solidFill>
                <a:effectLst/>
                <a:uLnTx/>
                <a:uFillTx/>
                <a:latin typeface="Arial"/>
                <a:ea typeface="+mn-ea"/>
                <a:cs typeface="Arial"/>
              </a:rPr>
              <a:t>Fonctions d’agrégation : </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600" b="0" i="0" u="none" strike="noStrike" kern="1200" cap="none" spc="0" normalizeH="0" baseline="0" noProof="0">
                <a:ln>
                  <a:noFill/>
                </a:ln>
                <a:solidFill>
                  <a:srgbClr val="292929"/>
                </a:solidFill>
                <a:effectLst/>
                <a:uLnTx/>
                <a:uFillTx/>
                <a:latin typeface="Arial"/>
                <a:ea typeface="+mn-ea"/>
                <a:cs typeface="Arial"/>
              </a:rPr>
              <a:t>	</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600" b="0" i="0" u="none" strike="noStrike" kern="1200" cap="none" spc="0" normalizeH="0" baseline="0" noProof="0">
                <a:ln>
                  <a:noFill/>
                </a:ln>
                <a:solidFill>
                  <a:srgbClr val="292929"/>
                </a:solidFill>
                <a:effectLst/>
                <a:uLnTx/>
                <a:uFillTx/>
                <a:latin typeface="Arial"/>
                <a:ea typeface="+mn-ea"/>
                <a:cs typeface="Arial"/>
              </a:rPr>
              <a:t>	</a:t>
            </a:r>
            <a:r>
              <a:rPr kumimoji="0" lang="fr-FR" altLang="fr-FR" sz="1600" b="1" i="0" u="none" strike="noStrike" kern="1200" cap="none" spc="0" normalizeH="0" baseline="0" noProof="0">
                <a:ln>
                  <a:noFill/>
                </a:ln>
                <a:solidFill>
                  <a:srgbClr val="292929"/>
                </a:solidFill>
                <a:effectLst/>
                <a:uLnTx/>
                <a:uFillTx/>
                <a:latin typeface="Arial"/>
                <a:ea typeface="+mn-ea"/>
                <a:cs typeface="Arial"/>
              </a:rPr>
              <a:t>SUM</a:t>
            </a:r>
            <a:r>
              <a:rPr kumimoji="0" lang="fr-FR" altLang="fr-FR" sz="1600" b="0" i="0" u="none" strike="noStrike" kern="1200" cap="none" spc="0" normalizeH="0" baseline="0" noProof="0">
                <a:ln>
                  <a:noFill/>
                </a:ln>
                <a:solidFill>
                  <a:srgbClr val="292929"/>
                </a:solidFill>
                <a:effectLst/>
                <a:uLnTx/>
                <a:uFillTx/>
                <a:latin typeface="Arial"/>
                <a:ea typeface="+mn-ea"/>
                <a:cs typeface="Arial"/>
              </a:rPr>
              <a:t> : somme</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600" b="0" i="0" u="none" strike="noStrike" kern="1200" cap="none" spc="0" normalizeH="0" baseline="0" noProof="0">
                <a:ln>
                  <a:noFill/>
                </a:ln>
                <a:solidFill>
                  <a:srgbClr val="292929"/>
                </a:solidFill>
                <a:effectLst/>
                <a:uLnTx/>
                <a:uFillTx/>
                <a:latin typeface="Arial"/>
                <a:ea typeface="+mn-ea"/>
                <a:cs typeface="Arial"/>
              </a:rPr>
              <a:t>	</a:t>
            </a:r>
            <a:r>
              <a:rPr kumimoji="0" lang="fr-FR" altLang="fr-FR" sz="1600" b="1" i="0" u="none" strike="noStrike" kern="1200" cap="none" spc="0" normalizeH="0" baseline="0" noProof="0">
                <a:ln>
                  <a:noFill/>
                </a:ln>
                <a:solidFill>
                  <a:srgbClr val="292929"/>
                </a:solidFill>
                <a:effectLst/>
                <a:uLnTx/>
                <a:uFillTx/>
                <a:latin typeface="Arial"/>
                <a:ea typeface="+mn-ea"/>
                <a:cs typeface="Arial"/>
              </a:rPr>
              <a:t>AVG</a:t>
            </a:r>
            <a:r>
              <a:rPr kumimoji="0" lang="fr-FR" altLang="fr-FR" sz="1600" b="0" i="0" u="none" strike="noStrike" kern="1200" cap="none" spc="0" normalizeH="0" baseline="0" noProof="0">
                <a:ln>
                  <a:noFill/>
                </a:ln>
                <a:solidFill>
                  <a:srgbClr val="292929"/>
                </a:solidFill>
                <a:effectLst/>
                <a:uLnTx/>
                <a:uFillTx/>
                <a:latin typeface="Arial"/>
                <a:ea typeface="+mn-ea"/>
                <a:cs typeface="Arial"/>
              </a:rPr>
              <a:t> : moyenne</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600" b="0" i="0" u="none" strike="noStrike" kern="1200" cap="none" spc="0" normalizeH="0" baseline="0" noProof="0">
                <a:ln>
                  <a:noFill/>
                </a:ln>
                <a:solidFill>
                  <a:srgbClr val="292929"/>
                </a:solidFill>
                <a:effectLst/>
                <a:uLnTx/>
                <a:uFillTx/>
                <a:latin typeface="Arial"/>
                <a:ea typeface="+mn-ea"/>
                <a:cs typeface="Arial"/>
              </a:rPr>
              <a:t>	</a:t>
            </a:r>
            <a:r>
              <a:rPr kumimoji="0" lang="fr-FR" altLang="fr-FR" sz="1600" b="1" i="0" u="none" strike="noStrike" kern="1200" cap="none" spc="0" normalizeH="0" baseline="0" noProof="0">
                <a:ln>
                  <a:noFill/>
                </a:ln>
                <a:solidFill>
                  <a:srgbClr val="292929"/>
                </a:solidFill>
                <a:effectLst/>
                <a:uLnTx/>
                <a:uFillTx/>
                <a:latin typeface="Arial"/>
                <a:ea typeface="+mn-ea"/>
                <a:cs typeface="Arial"/>
              </a:rPr>
              <a:t>MIN</a:t>
            </a:r>
            <a:r>
              <a:rPr kumimoji="0" lang="fr-FR" altLang="fr-FR" sz="1600" b="0" i="0" u="none" strike="noStrike" kern="1200" cap="none" spc="0" normalizeH="0" baseline="0" noProof="0">
                <a:ln>
                  <a:noFill/>
                </a:ln>
                <a:solidFill>
                  <a:srgbClr val="292929"/>
                </a:solidFill>
                <a:effectLst/>
                <a:uLnTx/>
                <a:uFillTx/>
                <a:latin typeface="Arial"/>
                <a:ea typeface="+mn-ea"/>
                <a:cs typeface="Arial"/>
              </a:rPr>
              <a:t> : minimum</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600" b="0" i="0" u="none" strike="noStrike" kern="1200" cap="none" spc="0" normalizeH="0" baseline="0" noProof="0">
                <a:ln>
                  <a:noFill/>
                </a:ln>
                <a:solidFill>
                  <a:srgbClr val="292929"/>
                </a:solidFill>
                <a:effectLst/>
                <a:uLnTx/>
                <a:uFillTx/>
                <a:latin typeface="Arial"/>
                <a:ea typeface="+mn-ea"/>
                <a:cs typeface="Arial"/>
              </a:rPr>
              <a:t>	</a:t>
            </a:r>
            <a:r>
              <a:rPr kumimoji="0" lang="fr-FR" altLang="fr-FR" sz="1600" b="1" i="0" u="none" strike="noStrike" kern="1200" cap="none" spc="0" normalizeH="0" baseline="0" noProof="0">
                <a:ln>
                  <a:noFill/>
                </a:ln>
                <a:solidFill>
                  <a:srgbClr val="292929"/>
                </a:solidFill>
                <a:effectLst/>
                <a:uLnTx/>
                <a:uFillTx/>
                <a:latin typeface="Arial"/>
                <a:ea typeface="+mn-ea"/>
                <a:cs typeface="Arial"/>
              </a:rPr>
              <a:t>Max</a:t>
            </a:r>
            <a:r>
              <a:rPr kumimoji="0" lang="fr-FR" altLang="fr-FR" sz="1600" b="0" i="0" u="none" strike="noStrike" kern="1200" cap="none" spc="0" normalizeH="0" baseline="0" noProof="0">
                <a:ln>
                  <a:noFill/>
                </a:ln>
                <a:solidFill>
                  <a:srgbClr val="292929"/>
                </a:solidFill>
                <a:effectLst/>
                <a:uLnTx/>
                <a:uFillTx/>
                <a:latin typeface="Arial"/>
                <a:ea typeface="+mn-ea"/>
                <a:cs typeface="Arial"/>
              </a:rPr>
              <a:t> : maximum</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600" b="0" i="0" u="none" strike="noStrike" kern="1200" cap="none" spc="0" normalizeH="0" baseline="0" noProof="0">
                <a:ln>
                  <a:noFill/>
                </a:ln>
                <a:solidFill>
                  <a:srgbClr val="292929"/>
                </a:solidFill>
                <a:effectLst/>
                <a:uLnTx/>
                <a:uFillTx/>
                <a:latin typeface="Arial"/>
                <a:ea typeface="+mn-ea"/>
                <a:cs typeface="Arial"/>
              </a:rPr>
              <a:t>	</a:t>
            </a:r>
            <a:r>
              <a:rPr kumimoji="0" lang="fr-FR" altLang="fr-FR" sz="1600" b="1" i="0" u="none" strike="noStrike" kern="1200" cap="none" spc="0" normalizeH="0" baseline="0" noProof="0">
                <a:ln>
                  <a:noFill/>
                </a:ln>
                <a:solidFill>
                  <a:srgbClr val="292929"/>
                </a:solidFill>
                <a:effectLst/>
                <a:uLnTx/>
                <a:uFillTx/>
                <a:latin typeface="Arial"/>
                <a:ea typeface="+mn-ea"/>
                <a:cs typeface="Arial"/>
              </a:rPr>
              <a:t>COUNT</a:t>
            </a:r>
            <a:r>
              <a:rPr kumimoji="0" lang="fr-FR" altLang="fr-FR" sz="1600" b="0" i="0" u="none" strike="noStrike" kern="1200" cap="none" spc="0" normalizeH="0" baseline="0" noProof="0">
                <a:ln>
                  <a:noFill/>
                </a:ln>
                <a:solidFill>
                  <a:srgbClr val="292929"/>
                </a:solidFill>
                <a:effectLst/>
                <a:uLnTx/>
                <a:uFillTx/>
                <a:latin typeface="Arial"/>
                <a:ea typeface="+mn-ea"/>
                <a:cs typeface="Arial"/>
              </a:rPr>
              <a:t> : nombre de lignes</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endParaRPr kumimoji="0" lang="fr-FR" altLang="fr-FR" sz="1600" b="0" i="0" u="none" strike="noStrike" kern="1200" cap="none" spc="0" normalizeH="0" baseline="0" noProof="0">
              <a:ln>
                <a:noFill/>
              </a:ln>
              <a:solidFill>
                <a:srgbClr val="292929"/>
              </a:solidFill>
              <a:effectLst/>
              <a:uLnTx/>
              <a:uFillTx/>
              <a:latin typeface="Arial"/>
              <a:ea typeface="+mn-ea"/>
              <a:cs typeface="Arial"/>
            </a:endParaRP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600" b="0" i="0" u="none" strike="noStrike" kern="1200" cap="none" spc="0" normalizeH="0" baseline="0" noProof="0">
                <a:ln>
                  <a:noFill/>
                </a:ln>
                <a:solidFill>
                  <a:srgbClr val="292929"/>
                </a:solidFill>
                <a:effectLst/>
                <a:uLnTx/>
                <a:uFillTx/>
                <a:latin typeface="Arial"/>
                <a:ea typeface="+mn-ea"/>
                <a:cs typeface="Arial"/>
              </a:rPr>
              <a:t>	SELECT </a:t>
            </a:r>
            <a:r>
              <a:rPr kumimoji="0" lang="fr-FR" altLang="fr-FR" sz="1600" b="0" i="0" u="none" strike="noStrike" kern="1200" cap="none" spc="0" normalizeH="0" baseline="0" noProof="0">
                <a:ln>
                  <a:noFill/>
                </a:ln>
                <a:solidFill>
                  <a:srgbClr val="6666FF"/>
                </a:solidFill>
                <a:effectLst/>
                <a:uLnTx/>
                <a:uFillTx/>
                <a:latin typeface="Arial"/>
                <a:ea typeface="+mn-ea"/>
                <a:cs typeface="Arial"/>
              </a:rPr>
              <a:t>MAX</a:t>
            </a:r>
            <a:r>
              <a:rPr kumimoji="0" lang="fr-FR" altLang="fr-FR" sz="1600" b="0" i="0" u="none" strike="noStrike" kern="1200" cap="none" spc="0" normalizeH="0" baseline="0" noProof="0">
                <a:ln>
                  <a:noFill/>
                </a:ln>
                <a:solidFill>
                  <a:srgbClr val="292929"/>
                </a:solidFill>
                <a:effectLst/>
                <a:uLnTx/>
                <a:uFillTx/>
                <a:latin typeface="Arial"/>
                <a:ea typeface="+mn-ea"/>
                <a:cs typeface="Arial"/>
              </a:rPr>
              <a:t>(moyenne)	( ou     </a:t>
            </a:r>
            <a:r>
              <a:rPr kumimoji="0" lang="fr-FR" altLang="fr-FR" sz="1600" b="0" i="0" u="none" strike="noStrike" kern="1200" cap="none" spc="0" normalizeH="0" baseline="0" noProof="0">
                <a:ln>
                  <a:noFill/>
                </a:ln>
                <a:solidFill>
                  <a:srgbClr val="6666FF"/>
                </a:solidFill>
                <a:effectLst/>
                <a:uLnTx/>
                <a:uFillTx/>
                <a:latin typeface="Arial"/>
                <a:ea typeface="+mn-ea"/>
                <a:cs typeface="Arial"/>
              </a:rPr>
              <a:t>MAX</a:t>
            </a:r>
            <a:r>
              <a:rPr kumimoji="0" lang="fr-FR" altLang="fr-FR" sz="1600" b="0" i="0" u="none" strike="noStrike" kern="1200" cap="none" spc="0" normalizeH="0" baseline="0" noProof="0">
                <a:ln>
                  <a:noFill/>
                </a:ln>
                <a:solidFill>
                  <a:srgbClr val="292929"/>
                </a:solidFill>
                <a:effectLst/>
                <a:uLnTx/>
                <a:uFillTx/>
                <a:latin typeface="Arial"/>
                <a:ea typeface="+mn-ea"/>
                <a:cs typeface="Arial"/>
              </a:rPr>
              <a:t>(</a:t>
            </a:r>
            <a:r>
              <a:rPr kumimoji="0" lang="fr-FR" altLang="fr-FR" sz="1600" b="0" i="0" u="none" strike="noStrike" kern="1200" cap="none" spc="0" normalizeH="0" baseline="0" noProof="0">
                <a:ln>
                  <a:noFill/>
                </a:ln>
                <a:solidFill>
                  <a:srgbClr val="6666FF"/>
                </a:solidFill>
                <a:effectLst/>
                <a:uLnTx/>
                <a:uFillTx/>
                <a:latin typeface="Arial"/>
                <a:ea typeface="+mn-ea"/>
                <a:cs typeface="Arial"/>
              </a:rPr>
              <a:t>DISTINCT</a:t>
            </a:r>
            <a:r>
              <a:rPr kumimoji="0" lang="fr-FR" altLang="fr-FR" sz="1600" b="0" i="0" u="none" strike="noStrike" kern="1200" cap="none" spc="0" normalizeH="0" baseline="0" noProof="0">
                <a:ln>
                  <a:noFill/>
                </a:ln>
                <a:solidFill>
                  <a:srgbClr val="292929"/>
                </a:solidFill>
                <a:effectLst/>
                <a:uLnTx/>
                <a:uFillTx/>
                <a:latin typeface="Arial"/>
                <a:ea typeface="+mn-ea"/>
                <a:cs typeface="Arial"/>
              </a:rPr>
              <a:t>(moyenne) )      )</a:t>
            </a:r>
            <a:br>
              <a:rPr kumimoji="0" lang="fr-FR" altLang="fr-FR" sz="1600" b="0" i="0" u="none" strike="noStrike" kern="1200" cap="none" spc="0" normalizeH="0" baseline="0" noProof="0">
                <a:ln>
                  <a:noFill/>
                </a:ln>
                <a:solidFill>
                  <a:srgbClr val="292929"/>
                </a:solidFill>
                <a:effectLst/>
                <a:uLnTx/>
                <a:uFillTx/>
                <a:latin typeface="Arial"/>
                <a:ea typeface="+mn-ea"/>
                <a:cs typeface="Arial"/>
              </a:rPr>
            </a:br>
            <a:r>
              <a:rPr kumimoji="0" lang="fr-FR" altLang="fr-FR" sz="1600" b="0" i="0" u="none" strike="noStrike" kern="1200" cap="none" spc="0" normalizeH="0" baseline="0" noProof="0">
                <a:ln>
                  <a:noFill/>
                </a:ln>
                <a:solidFill>
                  <a:srgbClr val="292929"/>
                </a:solidFill>
                <a:effectLst/>
                <a:uLnTx/>
                <a:uFillTx/>
                <a:latin typeface="Arial"/>
                <a:ea typeface="+mn-ea"/>
                <a:cs typeface="Arial"/>
              </a:rPr>
              <a:t>FROM Resultat                       </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endParaRPr kumimoji="0" lang="fr-FR" altLang="fr-FR" sz="1600" b="0" i="0" u="none" strike="noStrike" kern="1200" cap="none" spc="0" normalizeH="0" baseline="0" noProof="0">
              <a:ln>
                <a:noFill/>
              </a:ln>
              <a:solidFill>
                <a:srgbClr val="292929"/>
              </a:solidFill>
              <a:effectLst/>
              <a:uLnTx/>
              <a:uFillTx/>
              <a:latin typeface="Arial"/>
              <a:ea typeface="+mn-ea"/>
              <a:cs typeface="Arial"/>
            </a:endParaRP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600" b="0" i="0" u="none" strike="noStrike" kern="1200" cap="none" spc="0" normalizeH="0" baseline="0" noProof="0">
                <a:ln>
                  <a:noFill/>
                </a:ln>
                <a:solidFill>
                  <a:srgbClr val="292929"/>
                </a:solidFill>
                <a:effectLst/>
                <a:uLnTx/>
                <a:uFillTx/>
                <a:latin typeface="Arial"/>
                <a:ea typeface="+mn-ea"/>
                <a:cs typeface="Arial"/>
              </a:rPr>
              <a:t>	SELECT </a:t>
            </a:r>
            <a:r>
              <a:rPr kumimoji="0" lang="fr-FR" altLang="fr-FR" sz="1600" b="0" i="0" u="none" strike="noStrike" kern="1200" cap="none" spc="0" normalizeH="0" baseline="0" noProof="0">
                <a:ln>
                  <a:noFill/>
                </a:ln>
                <a:solidFill>
                  <a:srgbClr val="6666FF"/>
                </a:solidFill>
                <a:effectLst/>
                <a:uLnTx/>
                <a:uFillTx/>
                <a:latin typeface="Arial"/>
                <a:ea typeface="+mn-ea"/>
                <a:cs typeface="Arial"/>
              </a:rPr>
              <a:t>COUNT</a:t>
            </a:r>
            <a:r>
              <a:rPr kumimoji="0" lang="fr-FR" altLang="fr-FR" sz="1600" b="0" i="0" u="none" strike="noStrike" kern="1200" cap="none" spc="0" normalizeH="0" baseline="0" noProof="0">
                <a:ln>
                  <a:noFill/>
                </a:ln>
                <a:solidFill>
                  <a:srgbClr val="292929"/>
                </a:solidFill>
                <a:effectLst/>
                <a:uLnTx/>
                <a:uFillTx/>
                <a:latin typeface="Arial"/>
                <a:ea typeface="+mn-ea"/>
                <a:cs typeface="Arial"/>
              </a:rPr>
              <a:t>(*)</a:t>
            </a:r>
            <a:br>
              <a:rPr kumimoji="0" lang="fr-FR" altLang="fr-FR" sz="1600" b="0" i="0" u="none" strike="noStrike" kern="1200" cap="none" spc="0" normalizeH="0" baseline="0" noProof="0">
                <a:ln>
                  <a:noFill/>
                </a:ln>
                <a:solidFill>
                  <a:srgbClr val="292929"/>
                </a:solidFill>
                <a:effectLst/>
                <a:uLnTx/>
                <a:uFillTx/>
                <a:latin typeface="Arial"/>
                <a:ea typeface="+mn-ea"/>
                <a:cs typeface="Arial"/>
              </a:rPr>
            </a:br>
            <a:r>
              <a:rPr kumimoji="0" lang="fr-FR" altLang="fr-FR" sz="1600" b="0" i="0" u="none" strike="noStrike" kern="1200" cap="none" spc="0" normalizeH="0" baseline="0" noProof="0">
                <a:ln>
                  <a:noFill/>
                </a:ln>
                <a:solidFill>
                  <a:srgbClr val="292929"/>
                </a:solidFill>
                <a:effectLst/>
                <a:uLnTx/>
                <a:uFillTx/>
                <a:latin typeface="Arial"/>
                <a:ea typeface="+mn-ea"/>
                <a:cs typeface="Arial"/>
              </a:rPr>
              <a:t>FROM Employe		</a:t>
            </a:r>
            <a:r>
              <a:rPr kumimoji="0" lang="fr-FR" altLang="fr-FR" sz="1600" b="0" i="0" u="none" strike="noStrike" kern="1200" cap="none" spc="0" normalizeH="0" baseline="0" noProof="0">
                <a:ln>
                  <a:noFill/>
                </a:ln>
                <a:solidFill>
                  <a:srgbClr val="99CC00"/>
                </a:solidFill>
                <a:effectLst/>
                <a:uLnTx/>
                <a:uFillTx/>
                <a:latin typeface="Arial"/>
                <a:ea typeface="+mn-ea"/>
                <a:cs typeface="Arial"/>
              </a:rPr>
              <a:t>(nombre d’employés dans l’entreprise)</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endParaRPr kumimoji="0" lang="fr-FR" altLang="fr-FR" sz="1600" b="0" i="0" u="none" strike="noStrike" kern="1200" cap="none" spc="0" normalizeH="0" baseline="0" noProof="0">
              <a:ln>
                <a:noFill/>
              </a:ln>
              <a:solidFill>
                <a:srgbClr val="99CC00"/>
              </a:solidFill>
              <a:effectLst/>
              <a:uLnTx/>
              <a:uFillTx/>
              <a:latin typeface="Arial"/>
              <a:ea typeface="+mn-ea"/>
              <a:cs typeface="Arial"/>
            </a:endParaRP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600" b="0" i="0" u="none" strike="noStrike" kern="1200" cap="none" spc="0" normalizeH="0" baseline="0" noProof="0">
                <a:ln>
                  <a:noFill/>
                </a:ln>
                <a:solidFill>
                  <a:srgbClr val="292929"/>
                </a:solidFill>
                <a:effectLst/>
                <a:uLnTx/>
                <a:uFillTx/>
                <a:latin typeface="Arial"/>
                <a:ea typeface="+mn-ea"/>
                <a:cs typeface="Arial"/>
              </a:rPr>
              <a:t>	SELECT </a:t>
            </a:r>
            <a:r>
              <a:rPr kumimoji="0" lang="fr-FR" altLang="fr-FR" sz="1600" b="0" i="0" u="none" strike="noStrike" kern="1200" cap="none" spc="0" normalizeH="0" baseline="0" noProof="0">
                <a:ln>
                  <a:noFill/>
                </a:ln>
                <a:solidFill>
                  <a:srgbClr val="6666FF"/>
                </a:solidFill>
                <a:effectLst/>
                <a:uLnTx/>
                <a:uFillTx/>
                <a:latin typeface="Arial"/>
                <a:ea typeface="+mn-ea"/>
                <a:cs typeface="Arial"/>
              </a:rPr>
              <a:t>SUM</a:t>
            </a:r>
            <a:r>
              <a:rPr kumimoji="0" lang="fr-FR" altLang="fr-FR" sz="1600" b="0" i="0" u="none" strike="noStrike" kern="1200" cap="none" spc="0" normalizeH="0" baseline="0" noProof="0">
                <a:ln>
                  <a:noFill/>
                </a:ln>
                <a:solidFill>
                  <a:srgbClr val="292929"/>
                </a:solidFill>
                <a:effectLst/>
                <a:uLnTx/>
                <a:uFillTx/>
                <a:latin typeface="Arial"/>
                <a:ea typeface="+mn-ea"/>
                <a:cs typeface="Arial"/>
              </a:rPr>
              <a:t>(Salaire)</a:t>
            </a:r>
            <a:br>
              <a:rPr kumimoji="0" lang="fr-FR" altLang="fr-FR" sz="1600" b="0" i="0" u="none" strike="noStrike" kern="1200" cap="none" spc="0" normalizeH="0" baseline="0" noProof="0">
                <a:ln>
                  <a:noFill/>
                </a:ln>
                <a:solidFill>
                  <a:srgbClr val="292929"/>
                </a:solidFill>
                <a:effectLst/>
                <a:uLnTx/>
                <a:uFillTx/>
                <a:latin typeface="Arial"/>
                <a:ea typeface="+mn-ea"/>
                <a:cs typeface="Arial"/>
              </a:rPr>
            </a:br>
            <a:r>
              <a:rPr kumimoji="0" lang="fr-FR" altLang="fr-FR" sz="1600" b="0" i="0" u="none" strike="noStrike" kern="1200" cap="none" spc="0" normalizeH="0" baseline="0" noProof="0">
                <a:ln>
                  <a:noFill/>
                </a:ln>
                <a:solidFill>
                  <a:srgbClr val="292929"/>
                </a:solidFill>
                <a:effectLst/>
                <a:uLnTx/>
                <a:uFillTx/>
                <a:latin typeface="Arial"/>
                <a:ea typeface="+mn-ea"/>
                <a:cs typeface="Arial"/>
              </a:rPr>
              <a:t>FROM Employe		</a:t>
            </a:r>
            <a:r>
              <a:rPr kumimoji="0" lang="fr-FR" altLang="fr-FR" sz="1600" b="0" i="0" u="none" strike="noStrike" kern="1200" cap="none" spc="0" normalizeH="0" baseline="0" noProof="0">
                <a:ln>
                  <a:noFill/>
                </a:ln>
                <a:solidFill>
                  <a:srgbClr val="99CC00"/>
                </a:solidFill>
                <a:effectLst/>
                <a:uLnTx/>
                <a:uFillTx/>
                <a:latin typeface="Arial"/>
                <a:ea typeface="+mn-ea"/>
                <a:cs typeface="Arial"/>
              </a:rPr>
              <a:t>(masse salariale)</a:t>
            </a:r>
            <a:endParaRPr kumimoji="0" lang="fr-FR" altLang="fr-FR" sz="1600" b="1" i="0" u="none" strike="noStrike" kern="1200" cap="none" spc="0" normalizeH="0" baseline="0" noProof="0">
              <a:ln>
                <a:noFill/>
              </a:ln>
              <a:solidFill>
                <a:srgbClr val="99CC00"/>
              </a:solidFill>
              <a:effectLst/>
              <a:uLnTx/>
              <a:uFillTx/>
              <a:latin typeface="Arial"/>
              <a:ea typeface="+mn-ea"/>
              <a:cs typeface="Arial"/>
            </a:endParaRP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endParaRPr kumimoji="0" lang="fr-FR" altLang="fr-FR" sz="1800" b="1" i="0" u="none" strike="noStrike" kern="1200" cap="none" spc="0" normalizeH="0" baseline="0" noProof="0">
              <a:ln>
                <a:noFill/>
              </a:ln>
              <a:solidFill>
                <a:srgbClr val="99CC00"/>
              </a:solidFill>
              <a:effectLst/>
              <a:uLnTx/>
              <a:uFillTx/>
              <a:latin typeface="Arial"/>
              <a:ea typeface="+mn-ea"/>
              <a:cs typeface="Arial"/>
            </a:endParaRP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endParaRPr kumimoji="0" lang="fr-FR" altLang="fr-FR" sz="1600" b="0" i="0" u="none" strike="noStrike" kern="1200" cap="none" spc="0" normalizeH="0" baseline="0" noProof="0" dirty="0">
              <a:ln>
                <a:noFill/>
              </a:ln>
              <a:solidFill>
                <a:srgbClr val="CC3300"/>
              </a:solidFill>
              <a:effectLst/>
              <a:uLnTx/>
              <a:uFillTx/>
              <a:latin typeface="Arial"/>
              <a:ea typeface="+mn-ea"/>
              <a:cs typeface="Arial"/>
            </a:endParaRPr>
          </a:p>
        </p:txBody>
      </p:sp>
    </p:spTree>
    <p:extLst>
      <p:ext uri="{BB962C8B-B14F-4D97-AF65-F5344CB8AC3E}">
        <p14:creationId xmlns:p14="http://schemas.microsoft.com/office/powerpoint/2010/main" val="30469641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II. </a:t>
            </a:r>
            <a:r>
              <a:rPr lang="fr-FR" altLang="fr-FR" sz="2000" b="1" dirty="0">
                <a:solidFill>
                  <a:srgbClr val="009900"/>
                </a:solidFill>
              </a:rPr>
              <a:t>Langage SQL</a:t>
            </a:r>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5" name="Espace réservé du numéro de diapositive 4">
            <a:extLst>
              <a:ext uri="{FF2B5EF4-FFF2-40B4-BE49-F238E27FC236}">
                <a16:creationId xmlns:a16="http://schemas.microsoft.com/office/drawing/2014/main" id="{D1E74BB7-FF2E-D732-2596-4EDCA658C8DF}"/>
              </a:ext>
            </a:extLst>
          </p:cNvPr>
          <p:cNvSpPr>
            <a:spLocks noGrp="1"/>
          </p:cNvSpPr>
          <p:nvPr>
            <p:ph type="sldNum" sz="quarter" idx="12"/>
          </p:nvPr>
        </p:nvSpPr>
        <p:spPr>
          <a:xfrm>
            <a:off x="4724400" y="6492875"/>
            <a:ext cx="2743200" cy="365125"/>
          </a:xfrm>
        </p:spPr>
        <p:txBody>
          <a:bodyPr/>
          <a:lstStyle/>
          <a:p>
            <a:pPr algn="ctr"/>
            <a:fld id="{14385F30-F5BB-45A0-A756-346F67DA10C3}" type="slidenum">
              <a:rPr lang="en-US" smtClean="0"/>
              <a:pPr algn="ctr"/>
              <a:t>84</a:t>
            </a:fld>
            <a:endParaRPr lang="en-US" dirty="0"/>
          </a:p>
        </p:txBody>
      </p:sp>
      <p:sp>
        <p:nvSpPr>
          <p:cNvPr id="6" name="Rectangle 3">
            <a:extLst>
              <a:ext uri="{FF2B5EF4-FFF2-40B4-BE49-F238E27FC236}">
                <a16:creationId xmlns:a16="http://schemas.microsoft.com/office/drawing/2014/main" id="{A9942942-2A2E-8B45-4BC4-399AA3DF13D8}"/>
              </a:ext>
            </a:extLst>
          </p:cNvPr>
          <p:cNvSpPr txBox="1">
            <a:spLocks noChangeArrowheads="1"/>
          </p:cNvSpPr>
          <p:nvPr/>
        </p:nvSpPr>
        <p:spPr bwMode="auto">
          <a:xfrm>
            <a:off x="1099685" y="1851025"/>
            <a:ext cx="8353425"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7675" indent="-447675" algn="l" rtl="0" eaLnBrk="0" fontAlgn="base" hangingPunct="0">
              <a:spcBef>
                <a:spcPct val="20000"/>
              </a:spcBef>
              <a:spcAft>
                <a:spcPct val="0"/>
              </a:spcAft>
              <a:buClr>
                <a:schemeClr val="accent1"/>
              </a:buClr>
              <a:buSzPct val="70000"/>
              <a:buFont typeface="Wingdings" pitchFamily="2" charset="2"/>
              <a:buChar char="n"/>
              <a:defRPr sz="3200" kern="12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itchFamily="2" charset="2"/>
              <a:buChar char="¡"/>
              <a:defRPr sz="2800" kern="1200">
                <a:solidFill>
                  <a:schemeClr val="tx1"/>
                </a:solidFill>
                <a:latin typeface="+mn-lt"/>
                <a:ea typeface="+mn-ea"/>
                <a:cs typeface="+mn-cs"/>
              </a:defRPr>
            </a:lvl2pPr>
            <a:lvl3pPr marL="1293813" indent="-403225" algn="l" rtl="0" eaLnBrk="0" fontAlgn="base" hangingPunct="0">
              <a:spcBef>
                <a:spcPct val="20000"/>
              </a:spcBef>
              <a:spcAft>
                <a:spcPct val="0"/>
              </a:spcAft>
              <a:buClr>
                <a:schemeClr val="accent1"/>
              </a:buClr>
              <a:buSzPct val="70000"/>
              <a:buFont typeface="Wingdings" pitchFamily="2" charset="2"/>
              <a:buChar char="n"/>
              <a:defRPr sz="2400" kern="1200">
                <a:solidFill>
                  <a:schemeClr val="tx1"/>
                </a:solidFill>
                <a:latin typeface="+mn-lt"/>
                <a:ea typeface="+mn-ea"/>
                <a:cs typeface="+mn-cs"/>
              </a:defRPr>
            </a:lvl3pPr>
            <a:lvl4pPr marL="1681163" indent="-385763" algn="l" rtl="0" eaLnBrk="0" fontAlgn="base" hangingPunct="0">
              <a:spcBef>
                <a:spcPct val="20000"/>
              </a:spcBef>
              <a:spcAft>
                <a:spcPct val="0"/>
              </a:spcAft>
              <a:buClr>
                <a:schemeClr val="hlink"/>
              </a:buClr>
              <a:buSzPct val="75000"/>
              <a:buFont typeface="Wingdings" pitchFamily="2" charset="2"/>
              <a:buChar char="¡"/>
              <a:defRPr sz="2000" kern="1200">
                <a:solidFill>
                  <a:schemeClr val="tx1"/>
                </a:solidFill>
                <a:latin typeface="+mn-lt"/>
                <a:ea typeface="+mn-ea"/>
                <a:cs typeface="+mn-cs"/>
              </a:defRPr>
            </a:lvl4pPr>
            <a:lvl5pPr marL="2070100" indent="-387350" algn="l" rtl="0" eaLnBrk="0" fontAlgn="base" hangingPunct="0">
              <a:spcBef>
                <a:spcPct val="20000"/>
              </a:spcBef>
              <a:spcAft>
                <a:spcPct val="0"/>
              </a:spcAft>
              <a:buClr>
                <a:schemeClr val="accent1"/>
              </a:buClr>
              <a:buSzPct val="70000"/>
              <a:buFont typeface="Wingdings"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700" b="1" i="0" u="none" strike="noStrike" kern="1200" cap="none" spc="0" normalizeH="0" baseline="0" noProof="0" dirty="0">
                <a:ln>
                  <a:noFill/>
                </a:ln>
                <a:solidFill>
                  <a:srgbClr val="292929"/>
                </a:solidFill>
                <a:effectLst/>
                <a:uLnTx/>
                <a:uFillTx/>
                <a:latin typeface="Arial"/>
                <a:ea typeface="+mn-ea"/>
                <a:cs typeface="Arial"/>
              </a:rPr>
              <a:t>- Regroupement avec </a:t>
            </a:r>
            <a:r>
              <a:rPr kumimoji="0" lang="fr-FR" altLang="fr-FR" sz="1700" b="1" i="0" u="none" strike="noStrike" kern="1200" cap="none" spc="0" normalizeH="0" baseline="0" noProof="0" dirty="0">
                <a:ln>
                  <a:noFill/>
                </a:ln>
                <a:solidFill>
                  <a:srgbClr val="6666FF"/>
                </a:solidFill>
                <a:effectLst/>
                <a:uLnTx/>
                <a:uFillTx/>
                <a:latin typeface="Arial"/>
                <a:ea typeface="+mn-ea"/>
                <a:cs typeface="Arial"/>
              </a:rPr>
              <a:t>GROUP BY</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500" b="0" i="0" u="none" strike="noStrike" kern="1200" cap="none" spc="0" normalizeH="0" baseline="0" noProof="0" dirty="0">
                <a:ln>
                  <a:noFill/>
                </a:ln>
                <a:solidFill>
                  <a:srgbClr val="292929"/>
                </a:solidFill>
                <a:effectLst/>
                <a:uLnTx/>
                <a:uFillTx/>
                <a:latin typeface="Arial"/>
                <a:ea typeface="+mn-ea"/>
                <a:cs typeface="Arial"/>
              </a:rPr>
              <a:t>	SELECT Type, MAX(Prix), MIN(Prix)</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500" b="0" i="0" u="none" strike="noStrike" kern="1200" cap="none" spc="0" normalizeH="0" baseline="0" noProof="0" dirty="0">
                <a:ln>
                  <a:noFill/>
                </a:ln>
                <a:solidFill>
                  <a:srgbClr val="292929"/>
                </a:solidFill>
                <a:effectLst/>
                <a:uLnTx/>
                <a:uFillTx/>
                <a:latin typeface="Arial"/>
                <a:ea typeface="+mn-ea"/>
                <a:cs typeface="Arial"/>
              </a:rPr>
              <a:t>	FROM Produits</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500" b="0" i="0" u="none" strike="noStrike" kern="1200" cap="none" spc="0" normalizeH="0" baseline="0" noProof="0" dirty="0">
                <a:ln>
                  <a:noFill/>
                </a:ln>
                <a:solidFill>
                  <a:srgbClr val="292929"/>
                </a:solidFill>
                <a:effectLst/>
                <a:uLnTx/>
                <a:uFillTx/>
                <a:latin typeface="Arial"/>
                <a:ea typeface="+mn-ea"/>
                <a:cs typeface="Arial"/>
              </a:rPr>
              <a:t>	</a:t>
            </a:r>
            <a:r>
              <a:rPr kumimoji="0" lang="fr-FR" altLang="fr-FR" sz="1500" b="0" i="0" u="none" strike="noStrike" kern="1200" cap="none" spc="0" normalizeH="0" baseline="0" noProof="0" dirty="0">
                <a:ln>
                  <a:noFill/>
                </a:ln>
                <a:solidFill>
                  <a:srgbClr val="6666FF"/>
                </a:solidFill>
                <a:effectLst/>
                <a:uLnTx/>
                <a:uFillTx/>
                <a:latin typeface="Arial"/>
                <a:ea typeface="+mn-ea"/>
                <a:cs typeface="Arial"/>
              </a:rPr>
              <a:t>GROUP BY</a:t>
            </a:r>
            <a:r>
              <a:rPr kumimoji="0" lang="fr-FR" altLang="fr-FR" sz="1500" b="0" i="0" u="none" strike="noStrike" kern="1200" cap="none" spc="0" normalizeH="0" baseline="0" noProof="0" dirty="0">
                <a:ln>
                  <a:noFill/>
                </a:ln>
                <a:solidFill>
                  <a:srgbClr val="292929"/>
                </a:solidFill>
                <a:effectLst/>
                <a:uLnTx/>
                <a:uFillTx/>
                <a:latin typeface="Arial"/>
                <a:ea typeface="+mn-ea"/>
                <a:cs typeface="Arial"/>
              </a:rPr>
              <a:t> Type</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500" b="0" i="0" u="none" strike="noStrike" kern="1200" cap="none" spc="0" normalizeH="0" baseline="0" noProof="0" dirty="0">
                <a:ln>
                  <a:noFill/>
                </a:ln>
                <a:solidFill>
                  <a:srgbClr val="292929"/>
                </a:solidFill>
                <a:effectLst/>
                <a:uLnTx/>
                <a:uFillTx/>
                <a:latin typeface="Arial"/>
                <a:ea typeface="+mn-ea"/>
                <a:cs typeface="Arial"/>
              </a:rPr>
              <a:t>	ORDER BY Type </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endParaRPr kumimoji="0" lang="fr-FR" altLang="fr-FR" sz="1500" b="0" i="0" u="none" strike="noStrike" kern="1200" cap="none" spc="0" normalizeH="0" baseline="0" noProof="0" dirty="0">
              <a:ln>
                <a:noFill/>
              </a:ln>
              <a:solidFill>
                <a:srgbClr val="292929"/>
              </a:solidFill>
              <a:effectLst/>
              <a:uLnTx/>
              <a:uFillTx/>
              <a:latin typeface="Arial"/>
              <a:ea typeface="+mn-ea"/>
              <a:cs typeface="Arial"/>
            </a:endParaRP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500" b="1" i="1" u="sng" strike="noStrike" kern="1200" cap="none" spc="0" normalizeH="0" baseline="0" noProof="0" dirty="0">
                <a:ln>
                  <a:noFill/>
                </a:ln>
                <a:solidFill>
                  <a:srgbClr val="339966"/>
                </a:solidFill>
                <a:effectLst/>
                <a:uLnTx/>
                <a:uFillTx/>
                <a:latin typeface="Arial"/>
                <a:ea typeface="+mn-ea"/>
                <a:cs typeface="Arial"/>
              </a:rPr>
              <a:t>Important</a:t>
            </a:r>
            <a:r>
              <a:rPr kumimoji="0" lang="fr-FR" altLang="fr-FR" sz="1500" b="0" i="0" u="none" strike="noStrike" kern="1200" cap="none" spc="0" normalizeH="0" baseline="0" noProof="0" dirty="0">
                <a:ln>
                  <a:noFill/>
                </a:ln>
                <a:solidFill>
                  <a:srgbClr val="339966"/>
                </a:solidFill>
                <a:effectLst/>
                <a:uLnTx/>
                <a:uFillTx/>
                <a:latin typeface="Arial"/>
                <a:ea typeface="+mn-ea"/>
                <a:cs typeface="Arial"/>
              </a:rPr>
              <a:t> : tout champ qui n’est pas contenu dans une fonction d’agrégation doit figurer </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500" b="0" i="0" u="none" strike="noStrike" kern="1200" cap="none" spc="0" normalizeH="0" baseline="0" noProof="0" dirty="0">
                <a:ln>
                  <a:noFill/>
                </a:ln>
                <a:solidFill>
                  <a:srgbClr val="339966"/>
                </a:solidFill>
                <a:effectLst/>
                <a:uLnTx/>
                <a:uFillTx/>
                <a:latin typeface="Arial"/>
                <a:ea typeface="+mn-ea"/>
                <a:cs typeface="Arial"/>
              </a:rPr>
              <a:t>		  dans la clause GROUP BY</a:t>
            </a:r>
            <a:r>
              <a:rPr kumimoji="0" lang="fr-FR" altLang="fr-FR" sz="1500" b="0" i="0" u="none" strike="noStrike" kern="1200" cap="none" spc="0" normalizeH="0" baseline="0" noProof="0" dirty="0">
                <a:ln>
                  <a:noFill/>
                </a:ln>
                <a:solidFill>
                  <a:srgbClr val="292929"/>
                </a:solidFill>
                <a:effectLst/>
                <a:uLnTx/>
                <a:uFillTx/>
                <a:latin typeface="Arial"/>
                <a:ea typeface="+mn-ea"/>
                <a:cs typeface="Arial"/>
              </a:rPr>
              <a:t> </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endParaRPr kumimoji="0" lang="fr-FR" altLang="fr-FR" sz="1500" b="0" i="0" u="none" strike="noStrike" kern="1200" cap="none" spc="0" normalizeH="0" baseline="0" noProof="0" dirty="0">
              <a:ln>
                <a:noFill/>
              </a:ln>
              <a:solidFill>
                <a:srgbClr val="292929"/>
              </a:solidFill>
              <a:effectLst/>
              <a:uLnTx/>
              <a:uFillTx/>
              <a:latin typeface="Arial"/>
              <a:ea typeface="+mn-ea"/>
              <a:cs typeface="Arial"/>
            </a:endParaRP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500" b="1" i="0" u="sng" strike="noStrike" kern="1200" cap="none" spc="0" normalizeH="0" baseline="0" noProof="0" dirty="0">
                <a:ln>
                  <a:noFill/>
                </a:ln>
                <a:solidFill>
                  <a:srgbClr val="CC3300"/>
                </a:solidFill>
                <a:effectLst/>
                <a:uLnTx/>
                <a:uFillTx/>
                <a:latin typeface="Arial"/>
                <a:ea typeface="+mn-ea"/>
                <a:cs typeface="Arial"/>
              </a:rPr>
              <a:t>Question :</a:t>
            </a:r>
            <a:r>
              <a:rPr kumimoji="0" lang="fr-FR" altLang="fr-FR" sz="1500" b="0" i="0" u="none" strike="noStrike" kern="1200" cap="none" spc="0" normalizeH="0" baseline="0" noProof="0" dirty="0">
                <a:ln>
                  <a:noFill/>
                </a:ln>
                <a:solidFill>
                  <a:srgbClr val="CC3300"/>
                </a:solidFill>
                <a:effectLst/>
                <a:uLnTx/>
                <a:uFillTx/>
                <a:latin typeface="Arial"/>
                <a:ea typeface="+mn-ea"/>
                <a:cs typeface="Arial"/>
              </a:rPr>
              <a:t>  types de produits dont le prix maximum dépasse 1000 DH?</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500" b="0" i="0" u="none" strike="noStrike" kern="1200" cap="none" spc="0" normalizeH="0" baseline="0" noProof="0" dirty="0">
                <a:ln>
                  <a:noFill/>
                </a:ln>
                <a:solidFill>
                  <a:srgbClr val="292929"/>
                </a:solidFill>
                <a:effectLst/>
                <a:uLnTx/>
                <a:uFillTx/>
                <a:latin typeface="Arial"/>
                <a:ea typeface="+mn-ea"/>
                <a:cs typeface="Arial"/>
              </a:rPr>
              <a:t>	SELECT Type, MAX(Prix)</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500" b="0" i="0" u="none" strike="noStrike" kern="1200" cap="none" spc="0" normalizeH="0" baseline="0" noProof="0" dirty="0">
                <a:ln>
                  <a:noFill/>
                </a:ln>
                <a:solidFill>
                  <a:srgbClr val="292929"/>
                </a:solidFill>
                <a:effectLst/>
                <a:uLnTx/>
                <a:uFillTx/>
                <a:latin typeface="Arial"/>
                <a:ea typeface="+mn-ea"/>
                <a:cs typeface="Arial"/>
              </a:rPr>
              <a:t>	FROM Produits</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500" b="0" i="0" u="none" strike="noStrike" kern="1200" cap="none" spc="0" normalizeH="0" baseline="0" noProof="0" dirty="0">
                <a:ln>
                  <a:noFill/>
                </a:ln>
                <a:solidFill>
                  <a:srgbClr val="292929"/>
                </a:solidFill>
                <a:effectLst/>
                <a:uLnTx/>
                <a:uFillTx/>
                <a:latin typeface="Arial"/>
                <a:ea typeface="+mn-ea"/>
                <a:cs typeface="Arial"/>
              </a:rPr>
              <a:t>	</a:t>
            </a:r>
            <a:r>
              <a:rPr kumimoji="0" lang="fr-FR" altLang="fr-FR" sz="1500" b="0" i="0" u="none" strike="noStrike" kern="1200" cap="none" spc="0" normalizeH="0" baseline="0" noProof="0" dirty="0">
                <a:ln>
                  <a:noFill/>
                </a:ln>
                <a:solidFill>
                  <a:srgbClr val="6666FF"/>
                </a:solidFill>
                <a:effectLst/>
                <a:uLnTx/>
                <a:uFillTx/>
                <a:latin typeface="Arial"/>
                <a:ea typeface="+mn-ea"/>
                <a:cs typeface="Arial"/>
              </a:rPr>
              <a:t>GROUP BY</a:t>
            </a:r>
            <a:r>
              <a:rPr kumimoji="0" lang="fr-FR" altLang="fr-FR" sz="1500" b="0" i="0" u="none" strike="noStrike" kern="1200" cap="none" spc="0" normalizeH="0" baseline="0" noProof="0" dirty="0">
                <a:ln>
                  <a:noFill/>
                </a:ln>
                <a:solidFill>
                  <a:srgbClr val="292929"/>
                </a:solidFill>
                <a:effectLst/>
                <a:uLnTx/>
                <a:uFillTx/>
                <a:latin typeface="Arial"/>
                <a:ea typeface="+mn-ea"/>
                <a:cs typeface="Arial"/>
              </a:rPr>
              <a:t> Type</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500" b="0" i="0" u="none" strike="noStrike" kern="1200" cap="none" spc="0" normalizeH="0" baseline="0" noProof="0" dirty="0">
                <a:ln>
                  <a:noFill/>
                </a:ln>
                <a:solidFill>
                  <a:srgbClr val="292929"/>
                </a:solidFill>
                <a:effectLst/>
                <a:uLnTx/>
                <a:uFillTx/>
                <a:latin typeface="Arial"/>
                <a:ea typeface="+mn-ea"/>
                <a:cs typeface="Arial"/>
              </a:rPr>
              <a:t>	</a:t>
            </a:r>
            <a:r>
              <a:rPr kumimoji="0" lang="fr-FR" altLang="fr-FR" sz="1500" b="0" i="0" u="none" strike="noStrike" kern="1200" cap="none" spc="0" normalizeH="0" baseline="0" noProof="0" dirty="0">
                <a:ln>
                  <a:noFill/>
                </a:ln>
                <a:solidFill>
                  <a:srgbClr val="6666FF"/>
                </a:solidFill>
                <a:effectLst/>
                <a:uLnTx/>
                <a:uFillTx/>
                <a:latin typeface="Arial"/>
                <a:ea typeface="+mn-ea"/>
                <a:cs typeface="Arial"/>
              </a:rPr>
              <a:t>HAVING</a:t>
            </a:r>
            <a:r>
              <a:rPr kumimoji="0" lang="fr-FR" altLang="fr-FR" sz="1500" b="0" i="0" u="none" strike="noStrike" kern="1200" cap="none" spc="0" normalizeH="0" baseline="0" noProof="0" dirty="0">
                <a:ln>
                  <a:noFill/>
                </a:ln>
                <a:solidFill>
                  <a:srgbClr val="292929"/>
                </a:solidFill>
                <a:effectLst/>
                <a:uLnTx/>
                <a:uFillTx/>
                <a:latin typeface="Arial"/>
                <a:ea typeface="+mn-ea"/>
                <a:cs typeface="Arial"/>
              </a:rPr>
              <a:t> MAX(Prix) &gt; 1000</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endParaRPr kumimoji="0" lang="fr-FR" altLang="fr-FR" sz="1500" b="0" i="0" u="none" strike="noStrike" kern="1200" cap="none" spc="0" normalizeH="0" baseline="0" noProof="0" dirty="0">
              <a:ln>
                <a:noFill/>
              </a:ln>
              <a:solidFill>
                <a:srgbClr val="CC3300"/>
              </a:solidFill>
              <a:effectLst/>
              <a:uLnTx/>
              <a:uFillTx/>
              <a:latin typeface="Arial"/>
              <a:ea typeface="+mn-ea"/>
              <a:cs typeface="Arial"/>
            </a:endParaRP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500" b="1" i="1" u="sng" strike="noStrike" kern="1200" cap="none" spc="0" normalizeH="0" baseline="0" noProof="0" dirty="0">
                <a:ln>
                  <a:noFill/>
                </a:ln>
                <a:solidFill>
                  <a:srgbClr val="339966"/>
                </a:solidFill>
                <a:effectLst/>
                <a:uLnTx/>
                <a:uFillTx/>
                <a:latin typeface="Arial"/>
                <a:ea typeface="+mn-ea"/>
                <a:cs typeface="Arial"/>
              </a:rPr>
              <a:t>Important</a:t>
            </a:r>
            <a:r>
              <a:rPr kumimoji="0" lang="fr-FR" altLang="fr-FR" sz="1500" b="0" i="0" u="none" strike="noStrike" kern="1200" cap="none" spc="0" normalizeH="0" baseline="0" noProof="0" dirty="0">
                <a:ln>
                  <a:noFill/>
                </a:ln>
                <a:solidFill>
                  <a:srgbClr val="339966"/>
                </a:solidFill>
                <a:effectLst/>
                <a:uLnTx/>
                <a:uFillTx/>
                <a:latin typeface="Arial"/>
                <a:ea typeface="+mn-ea"/>
                <a:cs typeface="Arial"/>
              </a:rPr>
              <a:t> : la clause WHERE exprime des conditions sur les champs (application avant </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500" b="0" i="0" u="none" strike="noStrike" kern="1200" cap="none" spc="0" normalizeH="0" baseline="0" noProof="0" dirty="0">
                <a:ln>
                  <a:noFill/>
                </a:ln>
                <a:solidFill>
                  <a:srgbClr val="339966"/>
                </a:solidFill>
                <a:effectLst/>
                <a:uLnTx/>
                <a:uFillTx/>
                <a:latin typeface="Arial"/>
                <a:ea typeface="+mn-ea"/>
                <a:cs typeface="Arial"/>
              </a:rPr>
              <a:t>		  regroupement) alors que la clause HAVING exprime des condition sur le </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500" b="0" i="0" u="none" strike="noStrike" kern="1200" cap="none" spc="0" normalizeH="0" baseline="0" noProof="0" dirty="0">
                <a:ln>
                  <a:noFill/>
                </a:ln>
                <a:solidFill>
                  <a:srgbClr val="339966"/>
                </a:solidFill>
                <a:effectLst/>
                <a:uLnTx/>
                <a:uFillTx/>
                <a:latin typeface="Arial"/>
                <a:ea typeface="+mn-ea"/>
                <a:cs typeface="Arial"/>
              </a:rPr>
              <a:t>		  groupe (application après regroupement)</a:t>
            </a:r>
          </a:p>
          <a:p>
            <a:pPr marL="609600" marR="0" lvl="0" indent="-609600" algn="l" defTabSz="914400" rtl="0" eaLnBrk="1" fontAlgn="base" latinLnBrk="0" hangingPunct="1">
              <a:lnSpc>
                <a:spcPct val="90000"/>
              </a:lnSpc>
              <a:spcBef>
                <a:spcPct val="20000"/>
              </a:spcBef>
              <a:spcAft>
                <a:spcPct val="0"/>
              </a:spcAft>
              <a:buClr>
                <a:srgbClr val="6666FF"/>
              </a:buClr>
              <a:buSzTx/>
              <a:buFont typeface="Wingdings" pitchFamily="2" charset="2"/>
              <a:buNone/>
              <a:tabLst/>
              <a:defRPr/>
            </a:pPr>
            <a:r>
              <a:rPr kumimoji="0" lang="fr-FR" altLang="fr-FR" sz="1500" b="0" i="0" u="none" strike="noStrike" kern="1200" cap="none" spc="0" normalizeH="0" baseline="0" noProof="0" dirty="0">
                <a:ln>
                  <a:noFill/>
                </a:ln>
                <a:solidFill>
                  <a:srgbClr val="292929"/>
                </a:solidFill>
                <a:effectLst/>
                <a:uLnTx/>
                <a:uFillTx/>
                <a:latin typeface="Arial"/>
                <a:ea typeface="+mn-ea"/>
                <a:cs typeface="Arial"/>
              </a:rPr>
              <a:t>	</a:t>
            </a:r>
          </a:p>
        </p:txBody>
      </p:sp>
    </p:spTree>
    <p:extLst>
      <p:ext uri="{BB962C8B-B14F-4D97-AF65-F5344CB8AC3E}">
        <p14:creationId xmlns:p14="http://schemas.microsoft.com/office/powerpoint/2010/main" val="377933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animEffect transition="in" filter="wipe(up)">
                                      <p:cBhvr>
                                        <p:cTn id="7" dur="500"/>
                                        <p:tgtEl>
                                          <p:spTgt spid="6">
                                            <p:txEl>
                                              <p:pRg st="10" end="1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6">
                                            <p:txEl>
                                              <p:pRg st="11" end="11"/>
                                            </p:txEl>
                                          </p:spTgt>
                                        </p:tgtEl>
                                        <p:attrNameLst>
                                          <p:attrName>style.visibility</p:attrName>
                                        </p:attrNameLst>
                                      </p:cBhvr>
                                      <p:to>
                                        <p:strVal val="visible"/>
                                      </p:to>
                                    </p:set>
                                    <p:animEffect transition="in" filter="wipe(up)">
                                      <p:cBhvr>
                                        <p:cTn id="10" dur="500"/>
                                        <p:tgtEl>
                                          <p:spTgt spid="6">
                                            <p:txEl>
                                              <p:pRg st="11" end="1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6">
                                            <p:txEl>
                                              <p:pRg st="12" end="12"/>
                                            </p:txEl>
                                          </p:spTgt>
                                        </p:tgtEl>
                                        <p:attrNameLst>
                                          <p:attrName>style.visibility</p:attrName>
                                        </p:attrNameLst>
                                      </p:cBhvr>
                                      <p:to>
                                        <p:strVal val="visible"/>
                                      </p:to>
                                    </p:set>
                                    <p:animEffect transition="in" filter="wipe(up)">
                                      <p:cBhvr>
                                        <p:cTn id="13" dur="500"/>
                                        <p:tgtEl>
                                          <p:spTgt spid="6">
                                            <p:txEl>
                                              <p:pRg st="12" end="1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6">
                                            <p:txEl>
                                              <p:pRg st="13" end="13"/>
                                            </p:txEl>
                                          </p:spTgt>
                                        </p:tgtEl>
                                        <p:attrNameLst>
                                          <p:attrName>style.visibility</p:attrName>
                                        </p:attrNameLst>
                                      </p:cBhvr>
                                      <p:to>
                                        <p:strVal val="visible"/>
                                      </p:to>
                                    </p:set>
                                    <p:animEffect transition="in" filter="wipe(up)">
                                      <p:cBhvr>
                                        <p:cTn id="18" dur="500"/>
                                        <p:tgtEl>
                                          <p:spTgt spid="6">
                                            <p:txEl>
                                              <p:pRg st="13" end="1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6">
                                            <p:txEl>
                                              <p:pRg st="15" end="15"/>
                                            </p:txEl>
                                          </p:spTgt>
                                        </p:tgtEl>
                                        <p:attrNameLst>
                                          <p:attrName>style.visibility</p:attrName>
                                        </p:attrNameLst>
                                      </p:cBhvr>
                                      <p:to>
                                        <p:strVal val="visible"/>
                                      </p:to>
                                    </p:set>
                                    <p:animEffect transition="in" filter="wipe(up)">
                                      <p:cBhvr>
                                        <p:cTn id="23" dur="500"/>
                                        <p:tgtEl>
                                          <p:spTgt spid="6">
                                            <p:txEl>
                                              <p:pRg st="15" end="15"/>
                                            </p:txEl>
                                          </p:spTgt>
                                        </p:tgtEl>
                                      </p:cBhvr>
                                    </p:animEffect>
                                  </p:childTnLst>
                                </p:cTn>
                              </p:par>
                              <p:par>
                                <p:cTn id="24" presetID="22" presetClass="entr" presetSubtype="1" fill="hold" nodeType="withEffect">
                                  <p:stCondLst>
                                    <p:cond delay="0"/>
                                  </p:stCondLst>
                                  <p:childTnLst>
                                    <p:set>
                                      <p:cBhvr>
                                        <p:cTn id="25" dur="1" fill="hold">
                                          <p:stCondLst>
                                            <p:cond delay="0"/>
                                          </p:stCondLst>
                                        </p:cTn>
                                        <p:tgtEl>
                                          <p:spTgt spid="6">
                                            <p:txEl>
                                              <p:pRg st="16" end="16"/>
                                            </p:txEl>
                                          </p:spTgt>
                                        </p:tgtEl>
                                        <p:attrNameLst>
                                          <p:attrName>style.visibility</p:attrName>
                                        </p:attrNameLst>
                                      </p:cBhvr>
                                      <p:to>
                                        <p:strVal val="visible"/>
                                      </p:to>
                                    </p:set>
                                    <p:animEffect transition="in" filter="wipe(up)">
                                      <p:cBhvr>
                                        <p:cTn id="26" dur="500"/>
                                        <p:tgtEl>
                                          <p:spTgt spid="6">
                                            <p:txEl>
                                              <p:pRg st="16" end="16"/>
                                            </p:txEl>
                                          </p:spTgt>
                                        </p:tgtEl>
                                      </p:cBhvr>
                                    </p:animEffect>
                                  </p:childTnLst>
                                </p:cTn>
                              </p:par>
                              <p:par>
                                <p:cTn id="27" presetID="22" presetClass="entr" presetSubtype="1" fill="hold" nodeType="withEffect">
                                  <p:stCondLst>
                                    <p:cond delay="0"/>
                                  </p:stCondLst>
                                  <p:childTnLst>
                                    <p:set>
                                      <p:cBhvr>
                                        <p:cTn id="28" dur="1" fill="hold">
                                          <p:stCondLst>
                                            <p:cond delay="0"/>
                                          </p:stCondLst>
                                        </p:cTn>
                                        <p:tgtEl>
                                          <p:spTgt spid="6">
                                            <p:txEl>
                                              <p:pRg st="17" end="17"/>
                                            </p:txEl>
                                          </p:spTgt>
                                        </p:tgtEl>
                                        <p:attrNameLst>
                                          <p:attrName>style.visibility</p:attrName>
                                        </p:attrNameLst>
                                      </p:cBhvr>
                                      <p:to>
                                        <p:strVal val="visible"/>
                                      </p:to>
                                    </p:set>
                                    <p:animEffect transition="in" filter="wipe(up)">
                                      <p:cBhvr>
                                        <p:cTn id="29" dur="500"/>
                                        <p:tgtEl>
                                          <p:spTgt spid="6">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II. </a:t>
            </a:r>
            <a:r>
              <a:rPr lang="fr-FR" altLang="fr-FR" sz="2000" b="1" dirty="0">
                <a:solidFill>
                  <a:srgbClr val="009900"/>
                </a:solidFill>
              </a:rPr>
              <a:t>Langage SQL</a:t>
            </a:r>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5" name="Espace réservé du numéro de diapositive 4">
            <a:extLst>
              <a:ext uri="{FF2B5EF4-FFF2-40B4-BE49-F238E27FC236}">
                <a16:creationId xmlns:a16="http://schemas.microsoft.com/office/drawing/2014/main" id="{8DAF5E1E-E7DE-A7ED-9118-8D72DEF1F592}"/>
              </a:ext>
            </a:extLst>
          </p:cNvPr>
          <p:cNvSpPr>
            <a:spLocks noGrp="1"/>
          </p:cNvSpPr>
          <p:nvPr>
            <p:ph type="sldNum" sz="quarter" idx="12"/>
          </p:nvPr>
        </p:nvSpPr>
        <p:spPr>
          <a:xfrm>
            <a:off x="4626429" y="6492874"/>
            <a:ext cx="2743200" cy="365125"/>
          </a:xfrm>
        </p:spPr>
        <p:txBody>
          <a:bodyPr/>
          <a:lstStyle/>
          <a:p>
            <a:pPr algn="ctr"/>
            <a:fld id="{14385F30-F5BB-45A0-A756-346F67DA10C3}" type="slidenum">
              <a:rPr lang="en-US" smtClean="0"/>
              <a:pPr algn="ctr"/>
              <a:t>85</a:t>
            </a:fld>
            <a:endParaRPr lang="en-US" dirty="0"/>
          </a:p>
        </p:txBody>
      </p:sp>
      <p:sp>
        <p:nvSpPr>
          <p:cNvPr id="15" name="Rectangle 3">
            <a:extLst>
              <a:ext uri="{FF2B5EF4-FFF2-40B4-BE49-F238E27FC236}">
                <a16:creationId xmlns:a16="http://schemas.microsoft.com/office/drawing/2014/main" id="{0CAF418D-D6F6-86C0-EB77-539A70BFFF34}"/>
              </a:ext>
            </a:extLst>
          </p:cNvPr>
          <p:cNvSpPr txBox="1">
            <a:spLocks noChangeArrowheads="1"/>
          </p:cNvSpPr>
          <p:nvPr/>
        </p:nvSpPr>
        <p:spPr bwMode="auto">
          <a:xfrm>
            <a:off x="1487941" y="1616336"/>
            <a:ext cx="7007225"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7675" indent="-447675" algn="l" rtl="0" eaLnBrk="0" fontAlgn="base" hangingPunct="0">
              <a:spcBef>
                <a:spcPct val="20000"/>
              </a:spcBef>
              <a:spcAft>
                <a:spcPct val="0"/>
              </a:spcAft>
              <a:buClr>
                <a:schemeClr val="accent1"/>
              </a:buClr>
              <a:buSzPct val="70000"/>
              <a:buFont typeface="Wingdings" pitchFamily="2" charset="2"/>
              <a:buChar char="n"/>
              <a:defRPr sz="3200" kern="12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itchFamily="2" charset="2"/>
              <a:buChar char="¡"/>
              <a:defRPr sz="2800" kern="1200">
                <a:solidFill>
                  <a:schemeClr val="tx1"/>
                </a:solidFill>
                <a:latin typeface="+mn-lt"/>
                <a:ea typeface="+mn-ea"/>
                <a:cs typeface="+mn-cs"/>
              </a:defRPr>
            </a:lvl2pPr>
            <a:lvl3pPr marL="1293813" indent="-403225" algn="l" rtl="0" eaLnBrk="0" fontAlgn="base" hangingPunct="0">
              <a:spcBef>
                <a:spcPct val="20000"/>
              </a:spcBef>
              <a:spcAft>
                <a:spcPct val="0"/>
              </a:spcAft>
              <a:buClr>
                <a:schemeClr val="accent1"/>
              </a:buClr>
              <a:buSzPct val="70000"/>
              <a:buFont typeface="Wingdings" pitchFamily="2" charset="2"/>
              <a:buChar char="n"/>
              <a:defRPr sz="2400" kern="1200">
                <a:solidFill>
                  <a:schemeClr val="tx1"/>
                </a:solidFill>
                <a:latin typeface="+mn-lt"/>
                <a:ea typeface="+mn-ea"/>
                <a:cs typeface="+mn-cs"/>
              </a:defRPr>
            </a:lvl3pPr>
            <a:lvl4pPr marL="1681163" indent="-385763" algn="l" rtl="0" eaLnBrk="0" fontAlgn="base" hangingPunct="0">
              <a:spcBef>
                <a:spcPct val="20000"/>
              </a:spcBef>
              <a:spcAft>
                <a:spcPct val="0"/>
              </a:spcAft>
              <a:buClr>
                <a:schemeClr val="hlink"/>
              </a:buClr>
              <a:buSzPct val="75000"/>
              <a:buFont typeface="Wingdings" pitchFamily="2" charset="2"/>
              <a:buChar char="¡"/>
              <a:defRPr sz="2000" kern="1200">
                <a:solidFill>
                  <a:schemeClr val="tx1"/>
                </a:solidFill>
                <a:latin typeface="+mn-lt"/>
                <a:ea typeface="+mn-ea"/>
                <a:cs typeface="+mn-cs"/>
              </a:defRPr>
            </a:lvl4pPr>
            <a:lvl5pPr marL="2070100" indent="-387350" algn="l" rtl="0" eaLnBrk="0" fontAlgn="base" hangingPunct="0">
              <a:spcBef>
                <a:spcPct val="20000"/>
              </a:spcBef>
              <a:spcAft>
                <a:spcPct val="0"/>
              </a:spcAft>
              <a:buClr>
                <a:schemeClr val="accent1"/>
              </a:buClr>
              <a:buSzPct val="70000"/>
              <a:buFont typeface="Wingdings"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marR="0" lvl="0" indent="-609600" algn="l" defTabSz="914400" rtl="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2000" b="1" i="0" u="none" strike="noStrike" kern="1200" cap="none" spc="0" normalizeH="0" baseline="0" noProof="0">
                <a:ln>
                  <a:noFill/>
                </a:ln>
                <a:solidFill>
                  <a:srgbClr val="292929"/>
                </a:solidFill>
                <a:effectLst/>
                <a:uLnTx/>
                <a:uFillTx/>
                <a:latin typeface="Arial"/>
                <a:ea typeface="+mn-ea"/>
                <a:cs typeface="Arial"/>
              </a:rPr>
              <a:t>		   Pere				     Fils</a:t>
            </a:r>
          </a:p>
          <a:p>
            <a:pPr marL="609600" marR="0" lvl="0" indent="-609600" algn="l" defTabSz="914400" rtl="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600" b="0" i="0" u="none" strike="noStrike" kern="1200" cap="none" spc="0" normalizeH="0" baseline="0" noProof="0">
              <a:ln>
                <a:noFill/>
              </a:ln>
              <a:solidFill>
                <a:srgbClr val="CC3300"/>
              </a:solidFill>
              <a:effectLst/>
              <a:uLnTx/>
              <a:uFillTx/>
              <a:latin typeface="Arial"/>
              <a:ea typeface="+mn-ea"/>
              <a:cs typeface="Arial"/>
            </a:endParaRPr>
          </a:p>
        </p:txBody>
      </p:sp>
      <p:graphicFrame>
        <p:nvGraphicFramePr>
          <p:cNvPr id="16" name="Group 192">
            <a:extLst>
              <a:ext uri="{FF2B5EF4-FFF2-40B4-BE49-F238E27FC236}">
                <a16:creationId xmlns:a16="http://schemas.microsoft.com/office/drawing/2014/main" id="{7EBDC180-07AF-970A-B383-08EEE51164E2}"/>
              </a:ext>
            </a:extLst>
          </p:cNvPr>
          <p:cNvGraphicFramePr>
            <a:graphicFrameLocks/>
          </p:cNvGraphicFramePr>
          <p:nvPr>
            <p:extLst>
              <p:ext uri="{D42A27DB-BD31-4B8C-83A1-F6EECF244321}">
                <p14:modId xmlns:p14="http://schemas.microsoft.com/office/powerpoint/2010/main" val="4105316954"/>
              </p:ext>
            </p:extLst>
          </p:nvPr>
        </p:nvGraphicFramePr>
        <p:xfrm>
          <a:off x="1703841" y="2192598"/>
          <a:ext cx="2654300" cy="1873251"/>
        </p:xfrm>
        <a:graphic>
          <a:graphicData uri="http://schemas.openxmlformats.org/drawingml/2006/table">
            <a:tbl>
              <a:tblPr/>
              <a:tblGrid>
                <a:gridCol w="958850">
                  <a:extLst>
                    <a:ext uri="{9D8B030D-6E8A-4147-A177-3AD203B41FA5}">
                      <a16:colId xmlns:a16="http://schemas.microsoft.com/office/drawing/2014/main" val="20000"/>
                    </a:ext>
                  </a:extLst>
                </a:gridCol>
                <a:gridCol w="661987">
                  <a:extLst>
                    <a:ext uri="{9D8B030D-6E8A-4147-A177-3AD203B41FA5}">
                      <a16:colId xmlns:a16="http://schemas.microsoft.com/office/drawing/2014/main" val="20001"/>
                    </a:ext>
                  </a:extLst>
                </a:gridCol>
                <a:gridCol w="1033463">
                  <a:extLst>
                    <a:ext uri="{9D8B030D-6E8A-4147-A177-3AD203B41FA5}">
                      <a16:colId xmlns:a16="http://schemas.microsoft.com/office/drawing/2014/main" val="20002"/>
                    </a:ext>
                  </a:extLst>
                </a:gridCol>
              </a:tblGrid>
              <a:tr h="347663">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rgbClr val="800080"/>
                          </a:solidFill>
                          <a:effectLst/>
                          <a:latin typeface="Arial" panose="020B0604020202020204" pitchFamily="34" charset="0"/>
                          <a:cs typeface="Arial" panose="020B0604020202020204" pitchFamily="34" charset="0"/>
                        </a:rPr>
                        <a:t>numPere</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Nom</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prenom</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381000">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1</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Salmi</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Mohamed</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2</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Bahi</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Rida</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3</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Alami</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Khalil</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2588">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4</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Rizki</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Rachid</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7" name="Group 190">
            <a:extLst>
              <a:ext uri="{FF2B5EF4-FFF2-40B4-BE49-F238E27FC236}">
                <a16:creationId xmlns:a16="http://schemas.microsoft.com/office/drawing/2014/main" id="{3805915C-043C-EB23-971C-583CCD7EA5A1}"/>
              </a:ext>
            </a:extLst>
          </p:cNvPr>
          <p:cNvGraphicFramePr>
            <a:graphicFrameLocks/>
          </p:cNvGraphicFramePr>
          <p:nvPr>
            <p:extLst>
              <p:ext uri="{D42A27DB-BD31-4B8C-83A1-F6EECF244321}">
                <p14:modId xmlns:p14="http://schemas.microsoft.com/office/powerpoint/2010/main" val="2808447490"/>
              </p:ext>
            </p:extLst>
          </p:nvPr>
        </p:nvGraphicFramePr>
        <p:xfrm>
          <a:off x="5990091" y="2213236"/>
          <a:ext cx="1833562" cy="1279976"/>
        </p:xfrm>
        <a:graphic>
          <a:graphicData uri="http://schemas.openxmlformats.org/drawingml/2006/table">
            <a:tbl>
              <a:tblPr/>
              <a:tblGrid>
                <a:gridCol w="958850">
                  <a:extLst>
                    <a:ext uri="{9D8B030D-6E8A-4147-A177-3AD203B41FA5}">
                      <a16:colId xmlns:a16="http://schemas.microsoft.com/office/drawing/2014/main" val="20000"/>
                    </a:ext>
                  </a:extLst>
                </a:gridCol>
                <a:gridCol w="874712">
                  <a:extLst>
                    <a:ext uri="{9D8B030D-6E8A-4147-A177-3AD203B41FA5}">
                      <a16:colId xmlns:a16="http://schemas.microsoft.com/office/drawing/2014/main" val="20001"/>
                    </a:ext>
                  </a:extLst>
                </a:gridCol>
              </a:tblGrid>
              <a:tr h="31988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rgbClr val="800080"/>
                          </a:solidFill>
                          <a:effectLst/>
                          <a:latin typeface="Arial" panose="020B0604020202020204" pitchFamily="34" charset="0"/>
                          <a:cs typeface="Arial" panose="020B0604020202020204" pitchFamily="34" charset="0"/>
                        </a:rPr>
                        <a:t>numPere</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prenom</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99"/>
                    </a:solidFill>
                  </a:tcPr>
                </a:tc>
                <a:extLst>
                  <a:ext uri="{0D108BD9-81ED-4DB2-BD59-A6C34878D82A}">
                    <a16:rowId xmlns:a16="http://schemas.microsoft.com/office/drawing/2014/main" val="10000"/>
                  </a:ext>
                </a:extLst>
              </a:tr>
              <a:tr h="31988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1</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Slimane</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988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1</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salima</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988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3</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Laila</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8" name="Line 166">
            <a:extLst>
              <a:ext uri="{FF2B5EF4-FFF2-40B4-BE49-F238E27FC236}">
                <a16:creationId xmlns:a16="http://schemas.microsoft.com/office/drawing/2014/main" id="{695902FE-3F71-1227-7C21-613AF99BAC40}"/>
              </a:ext>
            </a:extLst>
          </p:cNvPr>
          <p:cNvSpPr>
            <a:spLocks noChangeShapeType="1"/>
          </p:cNvSpPr>
          <p:nvPr/>
        </p:nvSpPr>
        <p:spPr bwMode="auto">
          <a:xfrm>
            <a:off x="4367666" y="2695836"/>
            <a:ext cx="1655762"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fr-FR" sz="1600">
              <a:solidFill>
                <a:srgbClr val="292929"/>
              </a:solidFill>
              <a:latin typeface="Arial" panose="020B0604020202020204" pitchFamily="34" charset="0"/>
              <a:cs typeface="Arial" panose="020B0604020202020204" pitchFamily="34" charset="0"/>
            </a:endParaRPr>
          </a:p>
        </p:txBody>
      </p:sp>
      <p:sp>
        <p:nvSpPr>
          <p:cNvPr id="21" name="Line 167">
            <a:extLst>
              <a:ext uri="{FF2B5EF4-FFF2-40B4-BE49-F238E27FC236}">
                <a16:creationId xmlns:a16="http://schemas.microsoft.com/office/drawing/2014/main" id="{95212EA1-FAA2-9747-B26D-A4D82AD3F345}"/>
              </a:ext>
            </a:extLst>
          </p:cNvPr>
          <p:cNvSpPr>
            <a:spLocks noChangeShapeType="1"/>
          </p:cNvSpPr>
          <p:nvPr/>
        </p:nvSpPr>
        <p:spPr bwMode="auto">
          <a:xfrm>
            <a:off x="4367666" y="2695836"/>
            <a:ext cx="1655762" cy="288925"/>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fr-FR" sz="1600">
              <a:solidFill>
                <a:srgbClr val="292929"/>
              </a:solidFill>
              <a:latin typeface="Arial" panose="020B0604020202020204" pitchFamily="34" charset="0"/>
              <a:cs typeface="Arial" panose="020B0604020202020204" pitchFamily="34" charset="0"/>
            </a:endParaRPr>
          </a:p>
        </p:txBody>
      </p:sp>
      <p:sp>
        <p:nvSpPr>
          <p:cNvPr id="25" name="Line 169">
            <a:extLst>
              <a:ext uri="{FF2B5EF4-FFF2-40B4-BE49-F238E27FC236}">
                <a16:creationId xmlns:a16="http://schemas.microsoft.com/office/drawing/2014/main" id="{DEE47DDD-072F-9D07-1E7F-13A16E6028AF}"/>
              </a:ext>
            </a:extLst>
          </p:cNvPr>
          <p:cNvSpPr>
            <a:spLocks noChangeShapeType="1"/>
          </p:cNvSpPr>
          <p:nvPr/>
        </p:nvSpPr>
        <p:spPr bwMode="auto">
          <a:xfrm flipV="1">
            <a:off x="4367666" y="3343536"/>
            <a:ext cx="1655762" cy="144462"/>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fr-FR" sz="1600">
              <a:solidFill>
                <a:srgbClr val="292929"/>
              </a:solidFill>
              <a:latin typeface="Arial" panose="020B0604020202020204" pitchFamily="34" charset="0"/>
              <a:cs typeface="Arial" panose="020B0604020202020204" pitchFamily="34" charset="0"/>
            </a:endParaRPr>
          </a:p>
        </p:txBody>
      </p:sp>
      <p:sp>
        <p:nvSpPr>
          <p:cNvPr id="27" name="Rectangle 170">
            <a:extLst>
              <a:ext uri="{FF2B5EF4-FFF2-40B4-BE49-F238E27FC236}">
                <a16:creationId xmlns:a16="http://schemas.microsoft.com/office/drawing/2014/main" id="{717A82F3-329A-AF4D-2758-CBC2C8C6A720}"/>
              </a:ext>
            </a:extLst>
          </p:cNvPr>
          <p:cNvSpPr>
            <a:spLocks noChangeArrowheads="1"/>
          </p:cNvSpPr>
          <p:nvPr/>
        </p:nvSpPr>
        <p:spPr bwMode="auto">
          <a:xfrm>
            <a:off x="1343478" y="4208723"/>
            <a:ext cx="3529013"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70000"/>
              <a:buFont typeface="Wingdings" pitchFamily="2" charset="2"/>
              <a:buChar char="n"/>
              <a:defRPr sz="3200">
                <a:solidFill>
                  <a:schemeClr val="tx1"/>
                </a:solidFill>
                <a:latin typeface="Arial" panose="020B0604020202020204" pitchFamily="34" charset="0"/>
                <a:cs typeface="Arial" panose="020B0604020202020204" pitchFamily="34" charset="0"/>
              </a:defRPr>
            </a:lvl1pPr>
            <a:lvl2pPr marL="982663" indent="-533400">
              <a:spcBef>
                <a:spcPct val="20000"/>
              </a:spcBef>
              <a:buClr>
                <a:schemeClr val="hlink"/>
              </a:buClr>
              <a:buSzPct val="65000"/>
              <a:buFont typeface="Wingdings" pitchFamily="2" charset="2"/>
              <a:buChar char="¡"/>
              <a:defRPr sz="2800">
                <a:solidFill>
                  <a:schemeClr val="tx1"/>
                </a:solidFill>
                <a:latin typeface="Arial" panose="020B0604020202020204" pitchFamily="34" charset="0"/>
                <a:cs typeface="Arial" panose="020B0604020202020204" pitchFamily="34" charset="0"/>
              </a:defRPr>
            </a:lvl2pPr>
            <a:lvl3pPr marL="1347788" indent="-457200">
              <a:spcBef>
                <a:spcPct val="20000"/>
              </a:spcBef>
              <a:buClr>
                <a:schemeClr val="accent1"/>
              </a:buClr>
              <a:buSzPct val="70000"/>
              <a:buFont typeface="Wingdings" pitchFamily="2" charset="2"/>
              <a:buChar char="n"/>
              <a:defRPr sz="24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5pPr>
            <a:lvl6pPr marL="25273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6pPr>
            <a:lvl7pPr marL="29845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7pPr>
            <a:lvl8pPr marL="34417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8pPr>
            <a:lvl9pPr marL="38989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9pPr>
          </a:lstStyle>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SELECT Pere.Nom, Fils.Prenom</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FROM Pere </a:t>
            </a:r>
            <a:r>
              <a:rPr kumimoji="0" lang="fr-FR" altLang="fr-FR" sz="1500" b="0" i="0" u="none" strike="noStrike" kern="0" cap="none" spc="0" normalizeH="0" baseline="0" noProof="0">
                <a:ln>
                  <a:noFill/>
                </a:ln>
                <a:solidFill>
                  <a:srgbClr val="6666FF"/>
                </a:solidFill>
                <a:effectLst/>
                <a:uLnTx/>
                <a:uFillTx/>
                <a:latin typeface="Arial" panose="020B0604020202020204" pitchFamily="34" charset="0"/>
                <a:cs typeface="Arial" panose="020B0604020202020204" pitchFamily="34" charset="0"/>
              </a:rPr>
              <a:t>Join</a:t>
            </a: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 Fils </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500" b="0" i="0" u="none" strike="noStrike" kern="0" cap="none" spc="0" normalizeH="0" baseline="0" noProof="0">
                <a:ln>
                  <a:noFill/>
                </a:ln>
                <a:solidFill>
                  <a:srgbClr val="6666FF"/>
                </a:solidFill>
                <a:effectLst/>
                <a:uLnTx/>
                <a:uFillTx/>
                <a:latin typeface="Arial" panose="020B0604020202020204" pitchFamily="34" charset="0"/>
                <a:cs typeface="Arial" panose="020B0604020202020204" pitchFamily="34" charset="0"/>
              </a:rPr>
              <a:t>On</a:t>
            </a: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 Pere.numPere = Fils.numPere</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endParaRP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500" b="0" i="0" u="none" strike="noStrike" kern="0" cap="none" spc="0" normalizeH="0" baseline="0" noProof="0">
              <a:ln>
                <a:noFill/>
              </a:ln>
              <a:solidFill>
                <a:srgbClr val="CC3300"/>
              </a:solidFill>
              <a:effectLst/>
              <a:uLnTx/>
              <a:uFillTx/>
              <a:latin typeface="Arial" panose="020B0604020202020204" pitchFamily="34" charset="0"/>
              <a:cs typeface="Arial" panose="020B0604020202020204" pitchFamily="34" charset="0"/>
            </a:endParaRPr>
          </a:p>
        </p:txBody>
      </p:sp>
      <p:graphicFrame>
        <p:nvGraphicFramePr>
          <p:cNvPr id="30" name="Group 193">
            <a:extLst>
              <a:ext uri="{FF2B5EF4-FFF2-40B4-BE49-F238E27FC236}">
                <a16:creationId xmlns:a16="http://schemas.microsoft.com/office/drawing/2014/main" id="{E640E2D0-FA66-8B7F-9A7E-C3BD63B17FEF}"/>
              </a:ext>
            </a:extLst>
          </p:cNvPr>
          <p:cNvGraphicFramePr>
            <a:graphicFrameLocks noGrp="1"/>
          </p:cNvGraphicFramePr>
          <p:nvPr>
            <p:extLst>
              <p:ext uri="{D42A27DB-BD31-4B8C-83A1-F6EECF244321}">
                <p14:modId xmlns:p14="http://schemas.microsoft.com/office/powerpoint/2010/main" val="3537691869"/>
              </p:ext>
            </p:extLst>
          </p:nvPr>
        </p:nvGraphicFramePr>
        <p:xfrm>
          <a:off x="5015366" y="4208723"/>
          <a:ext cx="1833562" cy="1279976"/>
        </p:xfrm>
        <a:graphic>
          <a:graphicData uri="http://schemas.openxmlformats.org/drawingml/2006/table">
            <a:tbl>
              <a:tblPr/>
              <a:tblGrid>
                <a:gridCol w="958850">
                  <a:extLst>
                    <a:ext uri="{9D8B030D-6E8A-4147-A177-3AD203B41FA5}">
                      <a16:colId xmlns:a16="http://schemas.microsoft.com/office/drawing/2014/main" val="20000"/>
                    </a:ext>
                  </a:extLst>
                </a:gridCol>
                <a:gridCol w="874712">
                  <a:extLst>
                    <a:ext uri="{9D8B030D-6E8A-4147-A177-3AD203B41FA5}">
                      <a16:colId xmlns:a16="http://schemas.microsoft.com/office/drawing/2014/main" val="20001"/>
                    </a:ext>
                  </a:extLst>
                </a:gridCol>
              </a:tblGrid>
              <a:tr h="31988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Nom</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9900"/>
                    </a:solid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prenom</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99"/>
                    </a:solidFill>
                  </a:tcPr>
                </a:tc>
                <a:extLst>
                  <a:ext uri="{0D108BD9-81ED-4DB2-BD59-A6C34878D82A}">
                    <a16:rowId xmlns:a16="http://schemas.microsoft.com/office/drawing/2014/main" val="10000"/>
                  </a:ext>
                </a:extLst>
              </a:tr>
              <a:tr h="31988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Salmi</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Slimane</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988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Salmi</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salima</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988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Alami</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Laila</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1" name="Line 188">
            <a:extLst>
              <a:ext uri="{FF2B5EF4-FFF2-40B4-BE49-F238E27FC236}">
                <a16:creationId xmlns:a16="http://schemas.microsoft.com/office/drawing/2014/main" id="{F93C1EBC-D353-9E11-0C23-01C0204A3093}"/>
              </a:ext>
            </a:extLst>
          </p:cNvPr>
          <p:cNvSpPr>
            <a:spLocks noChangeShapeType="1"/>
          </p:cNvSpPr>
          <p:nvPr/>
        </p:nvSpPr>
        <p:spPr bwMode="auto">
          <a:xfrm flipV="1">
            <a:off x="3575503" y="4640523"/>
            <a:ext cx="1152525" cy="0"/>
          </a:xfrm>
          <a:prstGeom prst="line">
            <a:avLst/>
          </a:prstGeom>
          <a:noFill/>
          <a:ln w="3810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fr-FR" sz="1600">
              <a:solidFill>
                <a:srgbClr val="292929"/>
              </a:solidFill>
              <a:latin typeface="Arial" panose="020B0604020202020204" pitchFamily="34" charset="0"/>
              <a:cs typeface="Arial" panose="020B0604020202020204" pitchFamily="34" charset="0"/>
            </a:endParaRPr>
          </a:p>
        </p:txBody>
      </p:sp>
      <p:sp>
        <p:nvSpPr>
          <p:cNvPr id="32" name="Rectangle 189">
            <a:extLst>
              <a:ext uri="{FF2B5EF4-FFF2-40B4-BE49-F238E27FC236}">
                <a16:creationId xmlns:a16="http://schemas.microsoft.com/office/drawing/2014/main" id="{160F302E-BFDC-28DD-8A3A-E260C0ADF594}"/>
              </a:ext>
            </a:extLst>
          </p:cNvPr>
          <p:cNvSpPr>
            <a:spLocks noChangeArrowheads="1"/>
          </p:cNvSpPr>
          <p:nvPr/>
        </p:nvSpPr>
        <p:spPr bwMode="auto">
          <a:xfrm>
            <a:off x="1127578" y="5720023"/>
            <a:ext cx="806450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70000"/>
              <a:buFont typeface="Wingdings" pitchFamily="2" charset="2"/>
              <a:buChar char="n"/>
              <a:defRPr sz="3200">
                <a:solidFill>
                  <a:schemeClr val="tx1"/>
                </a:solidFill>
                <a:latin typeface="Arial" panose="020B0604020202020204" pitchFamily="34" charset="0"/>
                <a:cs typeface="Arial" panose="020B0604020202020204" pitchFamily="34" charset="0"/>
              </a:defRPr>
            </a:lvl1pPr>
            <a:lvl2pPr marL="982663" indent="-533400">
              <a:spcBef>
                <a:spcPct val="20000"/>
              </a:spcBef>
              <a:buClr>
                <a:schemeClr val="hlink"/>
              </a:buClr>
              <a:buSzPct val="65000"/>
              <a:buFont typeface="Wingdings" pitchFamily="2" charset="2"/>
              <a:buChar char="¡"/>
              <a:defRPr sz="2800">
                <a:solidFill>
                  <a:schemeClr val="tx1"/>
                </a:solidFill>
                <a:latin typeface="Arial" panose="020B0604020202020204" pitchFamily="34" charset="0"/>
                <a:cs typeface="Arial" panose="020B0604020202020204" pitchFamily="34" charset="0"/>
              </a:defRPr>
            </a:lvl2pPr>
            <a:lvl3pPr marL="1347788" indent="-457200">
              <a:spcBef>
                <a:spcPct val="20000"/>
              </a:spcBef>
              <a:buClr>
                <a:schemeClr val="accent1"/>
              </a:buClr>
              <a:buSzPct val="70000"/>
              <a:buFont typeface="Wingdings" pitchFamily="2" charset="2"/>
              <a:buChar char="n"/>
              <a:defRPr sz="24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5pPr>
            <a:lvl6pPr marL="25273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6pPr>
            <a:lvl7pPr marL="29845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7pPr>
            <a:lvl8pPr marL="34417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8pPr>
            <a:lvl9pPr marL="38989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9pPr>
          </a:lstStyle>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600" b="1" i="0" u="none" strike="noStrike" kern="0" cap="none" spc="0" normalizeH="0" baseline="0" noProof="0">
                <a:ln>
                  <a:noFill/>
                </a:ln>
                <a:solidFill>
                  <a:srgbClr val="CC3300"/>
                </a:solidFill>
                <a:effectLst/>
                <a:uLnTx/>
                <a:uFillTx/>
                <a:latin typeface="Arial" panose="020B0604020202020204" pitchFamily="34" charset="0"/>
                <a:cs typeface="Arial" panose="020B0604020202020204" pitchFamily="34" charset="0"/>
              </a:rPr>
              <a:t>La requête retourne uniquement les enregistrements qui respectent la condition,</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600" b="1" i="0" u="none" strike="noStrike" kern="0" cap="none" spc="0" normalizeH="0" baseline="0" noProof="0">
                <a:ln>
                  <a:noFill/>
                </a:ln>
                <a:solidFill>
                  <a:srgbClr val="CC3300"/>
                </a:solidFill>
                <a:effectLst/>
                <a:uLnTx/>
                <a:uFillTx/>
                <a:latin typeface="Arial" panose="020B0604020202020204" pitchFamily="34" charset="0"/>
                <a:cs typeface="Arial" panose="020B0604020202020204" pitchFamily="34" charset="0"/>
              </a:rPr>
              <a:t> on parle de</a:t>
            </a:r>
            <a:r>
              <a:rPr kumimoji="0" lang="fr-FR" altLang="fr-FR" sz="1600" b="1"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 </a:t>
            </a:r>
            <a:r>
              <a:rPr kumimoji="0" lang="fr-FR" altLang="fr-FR" sz="1600" b="1" i="0" u="none" strike="noStrike" kern="0" cap="none" spc="0" normalizeH="0" baseline="0" noProof="0">
                <a:ln>
                  <a:noFill/>
                </a:ln>
                <a:solidFill>
                  <a:srgbClr val="6666FF"/>
                </a:solidFill>
                <a:effectLst/>
                <a:uLnTx/>
                <a:uFillTx/>
                <a:latin typeface="Arial" panose="020B0604020202020204" pitchFamily="34" charset="0"/>
                <a:cs typeface="Arial" panose="020B0604020202020204" pitchFamily="34" charset="0"/>
              </a:rPr>
              <a:t>Jointure interne</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200" b="0" i="0" u="none" strike="noStrike" kern="0" cap="none" spc="0" normalizeH="0" baseline="0" noProof="0">
              <a:ln>
                <a:noFill/>
              </a:ln>
              <a:solidFill>
                <a:srgbClr val="CC33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415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up)">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up)">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utoUpdateAnimBg="0"/>
      <p:bldP spid="32"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II. </a:t>
            </a:r>
            <a:r>
              <a:rPr lang="fr-FR" altLang="fr-FR" sz="2000" b="1" dirty="0">
                <a:solidFill>
                  <a:srgbClr val="009900"/>
                </a:solidFill>
              </a:rPr>
              <a:t>Langage SQL</a:t>
            </a:r>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5" name="Espace réservé du numéro de diapositive 4">
            <a:extLst>
              <a:ext uri="{FF2B5EF4-FFF2-40B4-BE49-F238E27FC236}">
                <a16:creationId xmlns:a16="http://schemas.microsoft.com/office/drawing/2014/main" id="{B9CC8FFC-79D0-5E75-1404-7AA81D601BEE}"/>
              </a:ext>
            </a:extLst>
          </p:cNvPr>
          <p:cNvSpPr>
            <a:spLocks noGrp="1"/>
          </p:cNvSpPr>
          <p:nvPr>
            <p:ph type="sldNum" sz="quarter" idx="12"/>
          </p:nvPr>
        </p:nvSpPr>
        <p:spPr>
          <a:xfrm>
            <a:off x="4528457" y="6492875"/>
            <a:ext cx="2743200" cy="365125"/>
          </a:xfrm>
        </p:spPr>
        <p:txBody>
          <a:bodyPr/>
          <a:lstStyle/>
          <a:p>
            <a:pPr algn="ctr"/>
            <a:fld id="{14385F30-F5BB-45A0-A756-346F67DA10C3}" type="slidenum">
              <a:rPr lang="en-US" smtClean="0"/>
              <a:pPr algn="ctr"/>
              <a:t>86</a:t>
            </a:fld>
            <a:endParaRPr lang="en-US" dirty="0"/>
          </a:p>
        </p:txBody>
      </p:sp>
      <p:sp>
        <p:nvSpPr>
          <p:cNvPr id="12" name="Rectangle 3">
            <a:extLst>
              <a:ext uri="{FF2B5EF4-FFF2-40B4-BE49-F238E27FC236}">
                <a16:creationId xmlns:a16="http://schemas.microsoft.com/office/drawing/2014/main" id="{3C7C5E8D-8354-ACDF-3923-54B248218833}"/>
              </a:ext>
            </a:extLst>
          </p:cNvPr>
          <p:cNvSpPr txBox="1">
            <a:spLocks noChangeArrowheads="1"/>
          </p:cNvSpPr>
          <p:nvPr/>
        </p:nvSpPr>
        <p:spPr bwMode="auto">
          <a:xfrm>
            <a:off x="1284967" y="1805782"/>
            <a:ext cx="8713788"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7675" indent="-447675" algn="l" rtl="0" eaLnBrk="0" fontAlgn="base" hangingPunct="0">
              <a:spcBef>
                <a:spcPct val="20000"/>
              </a:spcBef>
              <a:spcAft>
                <a:spcPct val="0"/>
              </a:spcAft>
              <a:buClr>
                <a:schemeClr val="accent1"/>
              </a:buClr>
              <a:buSzPct val="70000"/>
              <a:buFont typeface="Wingdings" pitchFamily="2" charset="2"/>
              <a:buChar char="n"/>
              <a:defRPr sz="3200" kern="12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itchFamily="2" charset="2"/>
              <a:buChar char="¡"/>
              <a:defRPr sz="2800" kern="1200">
                <a:solidFill>
                  <a:schemeClr val="tx1"/>
                </a:solidFill>
                <a:latin typeface="+mn-lt"/>
                <a:ea typeface="+mn-ea"/>
                <a:cs typeface="+mn-cs"/>
              </a:defRPr>
            </a:lvl2pPr>
            <a:lvl3pPr marL="1293813" indent="-403225" algn="l" rtl="0" eaLnBrk="0" fontAlgn="base" hangingPunct="0">
              <a:spcBef>
                <a:spcPct val="20000"/>
              </a:spcBef>
              <a:spcAft>
                <a:spcPct val="0"/>
              </a:spcAft>
              <a:buClr>
                <a:schemeClr val="accent1"/>
              </a:buClr>
              <a:buSzPct val="70000"/>
              <a:buFont typeface="Wingdings" pitchFamily="2" charset="2"/>
              <a:buChar char="n"/>
              <a:defRPr sz="2400" kern="1200">
                <a:solidFill>
                  <a:schemeClr val="tx1"/>
                </a:solidFill>
                <a:latin typeface="+mn-lt"/>
                <a:ea typeface="+mn-ea"/>
                <a:cs typeface="+mn-cs"/>
              </a:defRPr>
            </a:lvl3pPr>
            <a:lvl4pPr marL="1681163" indent="-385763" algn="l" rtl="0" eaLnBrk="0" fontAlgn="base" hangingPunct="0">
              <a:spcBef>
                <a:spcPct val="20000"/>
              </a:spcBef>
              <a:spcAft>
                <a:spcPct val="0"/>
              </a:spcAft>
              <a:buClr>
                <a:schemeClr val="hlink"/>
              </a:buClr>
              <a:buSzPct val="75000"/>
              <a:buFont typeface="Wingdings" pitchFamily="2" charset="2"/>
              <a:buChar char="¡"/>
              <a:defRPr sz="2000" kern="1200">
                <a:solidFill>
                  <a:schemeClr val="tx1"/>
                </a:solidFill>
                <a:latin typeface="+mn-lt"/>
                <a:ea typeface="+mn-ea"/>
                <a:cs typeface="+mn-cs"/>
              </a:defRPr>
            </a:lvl4pPr>
            <a:lvl5pPr marL="2070100" indent="-387350" algn="l" rtl="0" eaLnBrk="0" fontAlgn="base" hangingPunct="0">
              <a:spcBef>
                <a:spcPct val="20000"/>
              </a:spcBef>
              <a:spcAft>
                <a:spcPct val="0"/>
              </a:spcAft>
              <a:buClr>
                <a:schemeClr val="accent1"/>
              </a:buClr>
              <a:buSzPct val="70000"/>
              <a:buFont typeface="Wingdings"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marR="0" lvl="0" indent="-609600" algn="l" defTabSz="914400" rtl="0" eaLnBrk="1" fontAlgn="base" latinLnBrk="0" hangingPunct="1">
              <a:lnSpc>
                <a:spcPct val="100000"/>
              </a:lnSpc>
              <a:spcBef>
                <a:spcPct val="0"/>
              </a:spcBef>
              <a:spcAft>
                <a:spcPct val="0"/>
              </a:spcAft>
              <a:buClrTx/>
              <a:buSzTx/>
              <a:buFontTx/>
              <a:buNone/>
              <a:tabLst/>
              <a:defRPr/>
            </a:pPr>
            <a:r>
              <a:rPr kumimoji="0" lang="fr-FR" altLang="fr-FR" sz="1700" b="1" i="0" u="sng" strike="noStrike" kern="1200" cap="none" spc="0" normalizeH="0" baseline="0" noProof="0">
                <a:ln>
                  <a:noFill/>
                </a:ln>
                <a:solidFill>
                  <a:srgbClr val="CC3300"/>
                </a:solidFill>
                <a:effectLst/>
                <a:uLnTx/>
                <a:uFillTx/>
                <a:latin typeface="Arial"/>
                <a:ea typeface="+mn-ea"/>
                <a:cs typeface="Arial"/>
              </a:rPr>
              <a:t>Question :</a:t>
            </a:r>
            <a:r>
              <a:rPr kumimoji="0" lang="fr-FR" altLang="fr-FR" sz="1700" b="0" i="0" u="none" strike="noStrike" kern="1200" cap="none" spc="0" normalizeH="0" baseline="0" noProof="0">
                <a:ln>
                  <a:noFill/>
                </a:ln>
                <a:solidFill>
                  <a:srgbClr val="CC3300"/>
                </a:solidFill>
                <a:effectLst/>
                <a:uLnTx/>
                <a:uFillTx/>
                <a:latin typeface="Arial"/>
                <a:ea typeface="+mn-ea"/>
                <a:cs typeface="Arial"/>
              </a:rPr>
              <a:t>   Liste de tous les pères (nom et prenom) </a:t>
            </a:r>
          </a:p>
          <a:p>
            <a:pPr marL="609600" marR="0" lvl="0" indent="-609600" algn="l" defTabSz="914400" rtl="0" eaLnBrk="1" fontAlgn="base" latinLnBrk="0" hangingPunct="1">
              <a:lnSpc>
                <a:spcPct val="100000"/>
              </a:lnSpc>
              <a:spcBef>
                <a:spcPct val="0"/>
              </a:spcBef>
              <a:spcAft>
                <a:spcPct val="0"/>
              </a:spcAft>
              <a:buClrTx/>
              <a:buSzTx/>
              <a:buFontTx/>
              <a:buNone/>
              <a:tabLst/>
              <a:defRPr/>
            </a:pPr>
            <a:r>
              <a:rPr kumimoji="0" lang="fr-FR" altLang="fr-FR" sz="1700" b="0" i="0" u="none" strike="noStrike" kern="1200" cap="none" spc="0" normalizeH="0" baseline="0" noProof="0">
                <a:ln>
                  <a:noFill/>
                </a:ln>
                <a:solidFill>
                  <a:srgbClr val="CC3300"/>
                </a:solidFill>
                <a:effectLst/>
                <a:uLnTx/>
                <a:uFillTx/>
                <a:latin typeface="Arial"/>
                <a:ea typeface="+mn-ea"/>
                <a:cs typeface="Arial"/>
              </a:rPr>
              <a:t>		     ainsi que le prénom du fils pour ceux qui en ont</a:t>
            </a:r>
          </a:p>
        </p:txBody>
      </p:sp>
      <p:sp>
        <p:nvSpPr>
          <p:cNvPr id="13" name="Rectangle 50">
            <a:extLst>
              <a:ext uri="{FF2B5EF4-FFF2-40B4-BE49-F238E27FC236}">
                <a16:creationId xmlns:a16="http://schemas.microsoft.com/office/drawing/2014/main" id="{ECD767AF-2A31-2882-5B3C-91250B9B5E33}"/>
              </a:ext>
            </a:extLst>
          </p:cNvPr>
          <p:cNvSpPr>
            <a:spLocks noChangeArrowheads="1"/>
          </p:cNvSpPr>
          <p:nvPr/>
        </p:nvSpPr>
        <p:spPr bwMode="auto">
          <a:xfrm>
            <a:off x="1357992" y="2597944"/>
            <a:ext cx="4968875"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70000"/>
              <a:buFont typeface="Wingdings" pitchFamily="2" charset="2"/>
              <a:buChar char="n"/>
              <a:defRPr sz="3200">
                <a:solidFill>
                  <a:schemeClr val="tx1"/>
                </a:solidFill>
                <a:latin typeface="Arial" panose="020B0604020202020204" pitchFamily="34" charset="0"/>
                <a:cs typeface="Arial" panose="020B0604020202020204" pitchFamily="34" charset="0"/>
              </a:defRPr>
            </a:lvl1pPr>
            <a:lvl2pPr marL="982663" indent="-533400">
              <a:spcBef>
                <a:spcPct val="20000"/>
              </a:spcBef>
              <a:buClr>
                <a:schemeClr val="hlink"/>
              </a:buClr>
              <a:buSzPct val="65000"/>
              <a:buFont typeface="Wingdings" pitchFamily="2" charset="2"/>
              <a:buChar char="¡"/>
              <a:defRPr sz="2800">
                <a:solidFill>
                  <a:schemeClr val="tx1"/>
                </a:solidFill>
                <a:latin typeface="Arial" panose="020B0604020202020204" pitchFamily="34" charset="0"/>
                <a:cs typeface="Arial" panose="020B0604020202020204" pitchFamily="34" charset="0"/>
              </a:defRPr>
            </a:lvl2pPr>
            <a:lvl3pPr marL="1347788" indent="-457200">
              <a:spcBef>
                <a:spcPct val="20000"/>
              </a:spcBef>
              <a:buClr>
                <a:schemeClr val="accent1"/>
              </a:buClr>
              <a:buSzPct val="70000"/>
              <a:buFont typeface="Wingdings" pitchFamily="2" charset="2"/>
              <a:buChar char="n"/>
              <a:defRPr sz="24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5pPr>
            <a:lvl6pPr marL="25273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6pPr>
            <a:lvl7pPr marL="29845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7pPr>
            <a:lvl8pPr marL="34417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8pPr>
            <a:lvl9pPr marL="38989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9pPr>
          </a:lstStyle>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SELECT </a:t>
            </a:r>
            <a:r>
              <a:rPr kumimoji="0" lang="fr-FR" altLang="fr-FR" sz="1500" b="0" i="0" u="none" strike="noStrike" kern="0" cap="none" spc="0" normalizeH="0" baseline="0" noProof="0">
                <a:ln>
                  <a:noFill/>
                </a:ln>
                <a:solidFill>
                  <a:srgbClr val="800080"/>
                </a:solidFill>
                <a:effectLst/>
                <a:uLnTx/>
                <a:uFillTx/>
                <a:latin typeface="Arial" panose="020B0604020202020204" pitchFamily="34" charset="0"/>
                <a:cs typeface="Arial" panose="020B0604020202020204" pitchFamily="34" charset="0"/>
              </a:rPr>
              <a:t>p</a:t>
            </a: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.Nom, </a:t>
            </a:r>
            <a:r>
              <a:rPr kumimoji="0" lang="fr-FR" altLang="fr-FR" sz="1500" b="0" i="0" u="none" strike="noStrike" kern="0" cap="none" spc="0" normalizeH="0" baseline="0" noProof="0">
                <a:ln>
                  <a:noFill/>
                </a:ln>
                <a:solidFill>
                  <a:srgbClr val="800080"/>
                </a:solidFill>
                <a:effectLst/>
                <a:uLnTx/>
                <a:uFillTx/>
                <a:latin typeface="Arial" panose="020B0604020202020204" pitchFamily="34" charset="0"/>
                <a:cs typeface="Arial" panose="020B0604020202020204" pitchFamily="34" charset="0"/>
              </a:rPr>
              <a:t>p</a:t>
            </a: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.Prenom, </a:t>
            </a:r>
            <a:r>
              <a:rPr kumimoji="0" lang="fr-FR" altLang="fr-FR" sz="1500" b="0" i="0" u="none" strike="noStrike" kern="0" cap="none" spc="0" normalizeH="0" baseline="0" noProof="0">
                <a:ln>
                  <a:noFill/>
                </a:ln>
                <a:solidFill>
                  <a:srgbClr val="800080"/>
                </a:solidFill>
                <a:effectLst/>
                <a:uLnTx/>
                <a:uFillTx/>
                <a:latin typeface="Arial" panose="020B0604020202020204" pitchFamily="34" charset="0"/>
                <a:cs typeface="Arial" panose="020B0604020202020204" pitchFamily="34" charset="0"/>
              </a:rPr>
              <a:t>f</a:t>
            </a: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.Prenom </a:t>
            </a:r>
            <a:r>
              <a:rPr kumimoji="0" lang="fr-FR" altLang="fr-FR" sz="1500" b="0" i="0" u="none" strike="noStrike" kern="0" cap="none" spc="0" normalizeH="0" baseline="0" noProof="0">
                <a:ln>
                  <a:noFill/>
                </a:ln>
                <a:solidFill>
                  <a:srgbClr val="6666FF"/>
                </a:solidFill>
                <a:effectLst/>
                <a:uLnTx/>
                <a:uFillTx/>
                <a:latin typeface="Arial" panose="020B0604020202020204" pitchFamily="34" charset="0"/>
                <a:cs typeface="Arial" panose="020B0604020202020204" pitchFamily="34" charset="0"/>
              </a:rPr>
              <a:t>As</a:t>
            </a: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 </a:t>
            </a:r>
            <a:r>
              <a:rPr kumimoji="0" lang="fr-FR" altLang="fr-FR" sz="18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sym typeface="Wingdings" pitchFamily="2" charset="2"/>
              </a:rPr>
              <a:t>"</a:t>
            </a:r>
            <a:r>
              <a:rPr kumimoji="0" lang="en-US"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Prenom fils</a:t>
            </a:r>
            <a:r>
              <a:rPr kumimoji="0" lang="fr-FR" altLang="fr-FR" sz="18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sym typeface="Wingdings" pitchFamily="2" charset="2"/>
              </a:rPr>
              <a:t>"</a:t>
            </a:r>
            <a:endPar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endParaRP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FROM Pere </a:t>
            </a:r>
            <a:r>
              <a:rPr kumimoji="0" lang="fr-FR" altLang="fr-FR" sz="1500" b="1" i="0" u="none" strike="noStrike" kern="0" cap="none" spc="0" normalizeH="0" baseline="0" noProof="0">
                <a:ln>
                  <a:noFill/>
                </a:ln>
                <a:solidFill>
                  <a:srgbClr val="800080"/>
                </a:solidFill>
                <a:effectLst/>
                <a:uLnTx/>
                <a:uFillTx/>
                <a:latin typeface="Arial" panose="020B0604020202020204" pitchFamily="34" charset="0"/>
                <a:cs typeface="Arial" panose="020B0604020202020204" pitchFamily="34" charset="0"/>
              </a:rPr>
              <a:t>p</a:t>
            </a: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 </a:t>
            </a:r>
            <a:r>
              <a:rPr kumimoji="0" lang="fr-FR" altLang="fr-FR" sz="1500" b="0" i="0" u="none" strike="noStrike" kern="0" cap="none" spc="0" normalizeH="0" baseline="0" noProof="0">
                <a:ln>
                  <a:noFill/>
                </a:ln>
                <a:solidFill>
                  <a:srgbClr val="6666FF"/>
                </a:solidFill>
                <a:effectLst/>
                <a:uLnTx/>
                <a:uFillTx/>
                <a:latin typeface="Arial" panose="020B0604020202020204" pitchFamily="34" charset="0"/>
                <a:cs typeface="Arial" panose="020B0604020202020204" pitchFamily="34" charset="0"/>
              </a:rPr>
              <a:t>Left</a:t>
            </a: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 </a:t>
            </a:r>
            <a:r>
              <a:rPr kumimoji="0" lang="fr-FR" altLang="fr-FR" sz="1500" b="0" i="0" u="none" strike="noStrike" kern="0" cap="none" spc="0" normalizeH="0" baseline="0" noProof="0">
                <a:ln>
                  <a:noFill/>
                </a:ln>
                <a:solidFill>
                  <a:srgbClr val="6666FF"/>
                </a:solidFill>
                <a:effectLst/>
                <a:uLnTx/>
                <a:uFillTx/>
                <a:latin typeface="Arial" panose="020B0604020202020204" pitchFamily="34" charset="0"/>
                <a:cs typeface="Arial" panose="020B0604020202020204" pitchFamily="34" charset="0"/>
              </a:rPr>
              <a:t>Join</a:t>
            </a: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 Fils </a:t>
            </a:r>
            <a:r>
              <a:rPr kumimoji="0" lang="fr-FR" altLang="fr-FR" sz="1500" b="1" i="0" u="none" strike="noStrike" kern="0" cap="none" spc="0" normalizeH="0" baseline="0" noProof="0">
                <a:ln>
                  <a:noFill/>
                </a:ln>
                <a:solidFill>
                  <a:srgbClr val="800080"/>
                </a:solidFill>
                <a:effectLst/>
                <a:uLnTx/>
                <a:uFillTx/>
                <a:latin typeface="Arial" panose="020B0604020202020204" pitchFamily="34" charset="0"/>
                <a:cs typeface="Arial" panose="020B0604020202020204" pitchFamily="34" charset="0"/>
              </a:rPr>
              <a:t>f </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500" b="0" i="0" u="none" strike="noStrike" kern="0" cap="none" spc="0" normalizeH="0" baseline="0" noProof="0">
                <a:ln>
                  <a:noFill/>
                </a:ln>
                <a:solidFill>
                  <a:srgbClr val="6666FF"/>
                </a:solidFill>
                <a:effectLst/>
                <a:uLnTx/>
                <a:uFillTx/>
                <a:latin typeface="Arial" panose="020B0604020202020204" pitchFamily="34" charset="0"/>
                <a:cs typeface="Arial" panose="020B0604020202020204" pitchFamily="34" charset="0"/>
              </a:rPr>
              <a:t>On</a:t>
            </a: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 </a:t>
            </a:r>
            <a:r>
              <a:rPr kumimoji="0" lang="fr-FR" altLang="fr-FR" sz="1500" b="0" i="0" u="none" strike="noStrike" kern="0" cap="none" spc="0" normalizeH="0" baseline="0" noProof="0">
                <a:ln>
                  <a:noFill/>
                </a:ln>
                <a:solidFill>
                  <a:srgbClr val="800080"/>
                </a:solidFill>
                <a:effectLst/>
                <a:uLnTx/>
                <a:uFillTx/>
                <a:latin typeface="Arial" panose="020B0604020202020204" pitchFamily="34" charset="0"/>
                <a:cs typeface="Arial" panose="020B0604020202020204" pitchFamily="34" charset="0"/>
              </a:rPr>
              <a:t>p</a:t>
            </a: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.numPere =</a:t>
            </a:r>
            <a:r>
              <a:rPr kumimoji="0" lang="fr-FR" altLang="fr-FR" sz="1500" b="0" i="0" u="none" strike="noStrike" kern="0" cap="none" spc="0" normalizeH="0" baseline="0" noProof="0">
                <a:ln>
                  <a:noFill/>
                </a:ln>
                <a:solidFill>
                  <a:srgbClr val="800080"/>
                </a:solidFill>
                <a:effectLst/>
                <a:uLnTx/>
                <a:uFillTx/>
                <a:latin typeface="Arial" panose="020B0604020202020204" pitchFamily="34" charset="0"/>
                <a:cs typeface="Arial" panose="020B0604020202020204" pitchFamily="34" charset="0"/>
              </a:rPr>
              <a:t> f</a:t>
            </a: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.numPere</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endParaRP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500" b="0" i="0" u="none" strike="noStrike" kern="0" cap="none" spc="0" normalizeH="0" baseline="0" noProof="0">
              <a:ln>
                <a:noFill/>
              </a:ln>
              <a:solidFill>
                <a:srgbClr val="CC3300"/>
              </a:solidFill>
              <a:effectLst/>
              <a:uLnTx/>
              <a:uFillTx/>
              <a:latin typeface="Arial" panose="020B0604020202020204" pitchFamily="34" charset="0"/>
              <a:cs typeface="Arial" panose="020B0604020202020204" pitchFamily="34" charset="0"/>
            </a:endParaRPr>
          </a:p>
        </p:txBody>
      </p:sp>
      <p:graphicFrame>
        <p:nvGraphicFramePr>
          <p:cNvPr id="14" name="Group 116">
            <a:extLst>
              <a:ext uri="{FF2B5EF4-FFF2-40B4-BE49-F238E27FC236}">
                <a16:creationId xmlns:a16="http://schemas.microsoft.com/office/drawing/2014/main" id="{9879D519-4545-F4D1-DD11-ED02CC6AA954}"/>
              </a:ext>
            </a:extLst>
          </p:cNvPr>
          <p:cNvGraphicFramePr>
            <a:graphicFrameLocks noGrp="1"/>
          </p:cNvGraphicFramePr>
          <p:nvPr>
            <p:extLst>
              <p:ext uri="{D42A27DB-BD31-4B8C-83A1-F6EECF244321}">
                <p14:modId xmlns:p14="http://schemas.microsoft.com/office/powerpoint/2010/main" val="1063141999"/>
              </p:ext>
            </p:extLst>
          </p:nvPr>
        </p:nvGraphicFramePr>
        <p:xfrm>
          <a:off x="6530067" y="2626519"/>
          <a:ext cx="3036888" cy="1920876"/>
        </p:xfrm>
        <a:graphic>
          <a:graphicData uri="http://schemas.openxmlformats.org/drawingml/2006/table">
            <a:tbl>
              <a:tblPr/>
              <a:tblGrid>
                <a:gridCol w="865188">
                  <a:extLst>
                    <a:ext uri="{9D8B030D-6E8A-4147-A177-3AD203B41FA5}">
                      <a16:colId xmlns:a16="http://schemas.microsoft.com/office/drawing/2014/main" val="20000"/>
                    </a:ext>
                  </a:extLst>
                </a:gridCol>
                <a:gridCol w="1033462">
                  <a:extLst>
                    <a:ext uri="{9D8B030D-6E8A-4147-A177-3AD203B41FA5}">
                      <a16:colId xmlns:a16="http://schemas.microsoft.com/office/drawing/2014/main" val="20001"/>
                    </a:ext>
                  </a:extLst>
                </a:gridCol>
                <a:gridCol w="1138238">
                  <a:extLst>
                    <a:ext uri="{9D8B030D-6E8A-4147-A177-3AD203B41FA5}">
                      <a16:colId xmlns:a16="http://schemas.microsoft.com/office/drawing/2014/main" val="20002"/>
                    </a:ext>
                  </a:extLst>
                </a:gridCol>
              </a:tblGrid>
              <a:tr h="320146">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rgbClr val="800080"/>
                          </a:solidFill>
                          <a:effectLst/>
                          <a:latin typeface="Arial" panose="020B0604020202020204" pitchFamily="34" charset="0"/>
                          <a:cs typeface="Arial" panose="020B0604020202020204" pitchFamily="34" charset="0"/>
                        </a:rPr>
                        <a:t>Nom</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prenom</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Prenom fils</a:t>
                      </a:r>
                    </a:p>
                  </a:txBody>
                  <a:tcPr marT="45735" marB="45735"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99"/>
                    </a:solidFill>
                  </a:tcPr>
                </a:tc>
                <a:extLst>
                  <a:ext uri="{0D108BD9-81ED-4DB2-BD59-A6C34878D82A}">
                    <a16:rowId xmlns:a16="http://schemas.microsoft.com/office/drawing/2014/main" val="10000"/>
                  </a:ext>
                </a:extLst>
              </a:tr>
              <a:tr h="320146">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Salmi</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Mohamed</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Slimane</a:t>
                      </a:r>
                    </a:p>
                  </a:txBody>
                  <a:tcPr marT="45735" marB="45735"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0146">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Salmi</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Mohamed</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salima</a:t>
                      </a:r>
                    </a:p>
                  </a:txBody>
                  <a:tcPr marT="45735" marB="45735"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0146">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Bahi</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292929"/>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Rida</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292929"/>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rgbClr val="CC3300"/>
                          </a:solidFill>
                          <a:effectLst/>
                          <a:latin typeface="Arial" panose="020B0604020202020204" pitchFamily="34" charset="0"/>
                          <a:cs typeface="Arial" panose="020B0604020202020204" pitchFamily="34" charset="0"/>
                        </a:rPr>
                        <a:t>NULL</a:t>
                      </a:r>
                    </a:p>
                  </a:txBody>
                  <a:tcPr marT="45735" marB="45735"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29292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0146">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Alami</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292929"/>
                      </a:solidFill>
                      <a:prstDash val="solid"/>
                      <a:round/>
                      <a:headEnd type="none" w="med" len="med"/>
                      <a:tailEnd type="none" w="med" len="med"/>
                    </a:lnT>
                    <a:lnB w="12700" cap="flat" cmpd="sng" algn="ctr">
                      <a:solidFill>
                        <a:srgbClr val="292929"/>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Khalil</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292929"/>
                      </a:solidFill>
                      <a:prstDash val="solid"/>
                      <a:round/>
                      <a:headEnd type="none" w="med" len="med"/>
                      <a:tailEnd type="none" w="med" len="med"/>
                    </a:lnT>
                    <a:lnB w="12700" cap="flat" cmpd="sng" algn="ctr">
                      <a:solidFill>
                        <a:srgbClr val="292929"/>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Laila</a:t>
                      </a:r>
                    </a:p>
                  </a:txBody>
                  <a:tcPr marT="45735" marB="45735"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292929"/>
                      </a:solidFill>
                      <a:prstDash val="solid"/>
                      <a:round/>
                      <a:headEnd type="none" w="med" len="med"/>
                      <a:tailEnd type="none" w="med" len="med"/>
                    </a:lnT>
                    <a:lnB w="12700" cap="flat" cmpd="sng" algn="ctr">
                      <a:solidFill>
                        <a:srgbClr val="29292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0146">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Rizki</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29292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Rachid</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29292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rgbClr val="CC3300"/>
                          </a:solidFill>
                          <a:effectLst/>
                          <a:latin typeface="Arial" panose="020B0604020202020204" pitchFamily="34" charset="0"/>
                          <a:cs typeface="Arial" panose="020B0604020202020204" pitchFamily="34" charset="0"/>
                        </a:rPr>
                        <a:t>NULL</a:t>
                      </a:r>
                    </a:p>
                  </a:txBody>
                  <a:tcPr marT="45735" marB="45735"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29292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5" name="Line 68">
            <a:extLst>
              <a:ext uri="{FF2B5EF4-FFF2-40B4-BE49-F238E27FC236}">
                <a16:creationId xmlns:a16="http://schemas.microsoft.com/office/drawing/2014/main" id="{3192FE2E-6502-3D2F-2902-5593A964A597}"/>
              </a:ext>
            </a:extLst>
          </p:cNvPr>
          <p:cNvSpPr>
            <a:spLocks noChangeShapeType="1"/>
          </p:cNvSpPr>
          <p:nvPr/>
        </p:nvSpPr>
        <p:spPr bwMode="auto">
          <a:xfrm flipV="1">
            <a:off x="4382180" y="3317082"/>
            <a:ext cx="1871662" cy="0"/>
          </a:xfrm>
          <a:prstGeom prst="line">
            <a:avLst/>
          </a:prstGeom>
          <a:noFill/>
          <a:ln w="3810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fr-FR" sz="1600">
              <a:solidFill>
                <a:srgbClr val="292929"/>
              </a:solidFill>
              <a:latin typeface="Arial" panose="020B0604020202020204" pitchFamily="34" charset="0"/>
              <a:cs typeface="Arial" panose="020B0604020202020204" pitchFamily="34" charset="0"/>
            </a:endParaRPr>
          </a:p>
        </p:txBody>
      </p:sp>
      <p:sp>
        <p:nvSpPr>
          <p:cNvPr id="16" name="Rectangle 69">
            <a:extLst>
              <a:ext uri="{FF2B5EF4-FFF2-40B4-BE49-F238E27FC236}">
                <a16:creationId xmlns:a16="http://schemas.microsoft.com/office/drawing/2014/main" id="{CBB8F199-38E7-2D58-947F-AADC2CAD8D4B}"/>
              </a:ext>
            </a:extLst>
          </p:cNvPr>
          <p:cNvSpPr>
            <a:spLocks noChangeArrowheads="1"/>
          </p:cNvSpPr>
          <p:nvPr/>
        </p:nvSpPr>
        <p:spPr bwMode="auto">
          <a:xfrm>
            <a:off x="1429430" y="4685507"/>
            <a:ext cx="8064500"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70000"/>
              <a:buFont typeface="Wingdings" pitchFamily="2" charset="2"/>
              <a:buChar char="n"/>
              <a:defRPr sz="3200">
                <a:solidFill>
                  <a:schemeClr val="tx1"/>
                </a:solidFill>
                <a:latin typeface="Arial" panose="020B0604020202020204" pitchFamily="34" charset="0"/>
                <a:cs typeface="Arial" panose="020B0604020202020204" pitchFamily="34" charset="0"/>
              </a:defRPr>
            </a:lvl1pPr>
            <a:lvl2pPr marL="982663" indent="-533400">
              <a:spcBef>
                <a:spcPct val="20000"/>
              </a:spcBef>
              <a:buClr>
                <a:schemeClr val="hlink"/>
              </a:buClr>
              <a:buSzPct val="65000"/>
              <a:buFont typeface="Wingdings" pitchFamily="2" charset="2"/>
              <a:buChar char="¡"/>
              <a:defRPr sz="2800">
                <a:solidFill>
                  <a:schemeClr val="tx1"/>
                </a:solidFill>
                <a:latin typeface="Arial" panose="020B0604020202020204" pitchFamily="34" charset="0"/>
                <a:cs typeface="Arial" panose="020B0604020202020204" pitchFamily="34" charset="0"/>
              </a:defRPr>
            </a:lvl2pPr>
            <a:lvl3pPr marL="1347788" indent="-457200">
              <a:spcBef>
                <a:spcPct val="20000"/>
              </a:spcBef>
              <a:buClr>
                <a:schemeClr val="accent1"/>
              </a:buClr>
              <a:buSzPct val="70000"/>
              <a:buFont typeface="Wingdings" pitchFamily="2" charset="2"/>
              <a:buChar char="n"/>
              <a:defRPr sz="24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5pPr>
            <a:lvl6pPr marL="25273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6pPr>
            <a:lvl7pPr marL="29845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7pPr>
            <a:lvl8pPr marL="34417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8pPr>
            <a:lvl9pPr marL="38989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9pPr>
          </a:lstStyle>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600" b="1" i="0" u="none" strike="noStrike" kern="0" cap="none" spc="0" normalizeH="0" baseline="0" noProof="0">
                <a:ln>
                  <a:noFill/>
                </a:ln>
                <a:solidFill>
                  <a:srgbClr val="CC3300"/>
                </a:solidFill>
                <a:effectLst/>
                <a:uLnTx/>
                <a:uFillTx/>
                <a:latin typeface="Arial" panose="020B0604020202020204" pitchFamily="34" charset="0"/>
                <a:cs typeface="Arial" panose="020B0604020202020204" pitchFamily="34" charset="0"/>
              </a:rPr>
              <a:t>1- La requête retourne tous les enregistrements de la table de gauche ainsi que</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600" b="1" i="0" u="none" strike="noStrike" kern="0" cap="none" spc="0" normalizeH="0" baseline="0" noProof="0">
                <a:ln>
                  <a:noFill/>
                </a:ln>
                <a:solidFill>
                  <a:srgbClr val="CC3300"/>
                </a:solidFill>
                <a:effectLst/>
                <a:uLnTx/>
                <a:uFillTx/>
                <a:latin typeface="Arial" panose="020B0604020202020204" pitchFamily="34" charset="0"/>
                <a:cs typeface="Arial" panose="020B0604020202020204" pitchFamily="34" charset="0"/>
              </a:rPr>
              <a:t> les enregistrements de la table de droite qui respectent la condition</a:t>
            </a:r>
            <a:endParaRPr kumimoji="0" lang="fr-FR" altLang="fr-FR" sz="1200" b="0" i="0" u="none" strike="noStrike" kern="0" cap="none" spc="0" normalizeH="0" baseline="0" noProof="0">
              <a:ln>
                <a:noFill/>
              </a:ln>
              <a:solidFill>
                <a:srgbClr val="CC3300"/>
              </a:solidFill>
              <a:effectLst/>
              <a:uLnTx/>
              <a:uFillTx/>
              <a:latin typeface="Arial" panose="020B0604020202020204" pitchFamily="34" charset="0"/>
              <a:cs typeface="Arial" panose="020B0604020202020204" pitchFamily="34" charset="0"/>
            </a:endParaRPr>
          </a:p>
        </p:txBody>
      </p:sp>
      <p:sp>
        <p:nvSpPr>
          <p:cNvPr id="17" name="Rectangle 115">
            <a:extLst>
              <a:ext uri="{FF2B5EF4-FFF2-40B4-BE49-F238E27FC236}">
                <a16:creationId xmlns:a16="http://schemas.microsoft.com/office/drawing/2014/main" id="{C44F7078-E5F8-696B-12F7-33BCC72AC853}"/>
              </a:ext>
            </a:extLst>
          </p:cNvPr>
          <p:cNvSpPr>
            <a:spLocks noChangeArrowheads="1"/>
          </p:cNvSpPr>
          <p:nvPr/>
        </p:nvSpPr>
        <p:spPr bwMode="auto">
          <a:xfrm>
            <a:off x="1429430" y="5622132"/>
            <a:ext cx="8424862"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70000"/>
              <a:buFont typeface="Wingdings" pitchFamily="2" charset="2"/>
              <a:buChar char="n"/>
              <a:defRPr sz="3200">
                <a:solidFill>
                  <a:schemeClr val="tx1"/>
                </a:solidFill>
                <a:latin typeface="Arial" panose="020B0604020202020204" pitchFamily="34" charset="0"/>
                <a:cs typeface="Arial" panose="020B0604020202020204" pitchFamily="34" charset="0"/>
              </a:defRPr>
            </a:lvl1pPr>
            <a:lvl2pPr marL="982663" indent="-533400">
              <a:spcBef>
                <a:spcPct val="20000"/>
              </a:spcBef>
              <a:buClr>
                <a:schemeClr val="hlink"/>
              </a:buClr>
              <a:buSzPct val="65000"/>
              <a:buFont typeface="Wingdings" pitchFamily="2" charset="2"/>
              <a:buChar char="¡"/>
              <a:defRPr sz="2800">
                <a:solidFill>
                  <a:schemeClr val="tx1"/>
                </a:solidFill>
                <a:latin typeface="Arial" panose="020B0604020202020204" pitchFamily="34" charset="0"/>
                <a:cs typeface="Arial" panose="020B0604020202020204" pitchFamily="34" charset="0"/>
              </a:defRPr>
            </a:lvl2pPr>
            <a:lvl3pPr marL="1347788" indent="-457200">
              <a:spcBef>
                <a:spcPct val="20000"/>
              </a:spcBef>
              <a:buClr>
                <a:schemeClr val="accent1"/>
              </a:buClr>
              <a:buSzPct val="70000"/>
              <a:buFont typeface="Wingdings" pitchFamily="2" charset="2"/>
              <a:buChar char="n"/>
              <a:defRPr sz="24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5pPr>
            <a:lvl6pPr marL="25273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6pPr>
            <a:lvl7pPr marL="29845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7pPr>
            <a:lvl8pPr marL="34417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8pPr>
            <a:lvl9pPr marL="38989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9pPr>
          </a:lstStyle>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600" b="1" i="0" u="none" strike="noStrike" kern="0" cap="none" spc="0" normalizeH="0" baseline="0" noProof="0">
                <a:ln>
                  <a:noFill/>
                </a:ln>
                <a:solidFill>
                  <a:srgbClr val="CC3300"/>
                </a:solidFill>
                <a:effectLst/>
                <a:uLnTx/>
                <a:uFillTx/>
                <a:latin typeface="Arial" panose="020B0604020202020204" pitchFamily="34" charset="0"/>
                <a:cs typeface="Arial" panose="020B0604020202020204" pitchFamily="34" charset="0"/>
              </a:rPr>
              <a:t>2- L’usage des alias (p, f) permet de réduire le code et le rendre plus lisible. Dans le</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600" b="1" i="0" u="none" strike="noStrike" kern="0" cap="none" spc="0" normalizeH="0" baseline="0" noProof="0">
                <a:ln>
                  <a:noFill/>
                </a:ln>
                <a:solidFill>
                  <a:srgbClr val="CC3300"/>
                </a:solidFill>
                <a:effectLst/>
                <a:uLnTx/>
                <a:uFillTx/>
                <a:latin typeface="Arial" panose="020B0604020202020204" pitchFamily="34" charset="0"/>
                <a:cs typeface="Arial" panose="020B0604020202020204" pitchFamily="34" charset="0"/>
              </a:rPr>
              <a:t> cas où les tables jointes possèdent des noms de champs </a:t>
            </a:r>
            <a:r>
              <a:rPr kumimoji="0" lang="fr-FR" altLang="fr-FR" sz="1600" b="1" i="0" u="none" strike="noStrike" kern="0" cap="none" spc="0" normalizeH="0" baseline="0" noProof="0">
                <a:ln>
                  <a:noFill/>
                </a:ln>
                <a:solidFill>
                  <a:srgbClr val="6666FF"/>
                </a:solidFill>
                <a:effectLst/>
                <a:uLnTx/>
                <a:uFillTx/>
                <a:latin typeface="Arial" panose="020B0604020202020204" pitchFamily="34" charset="0"/>
                <a:cs typeface="Arial" panose="020B0604020202020204" pitchFamily="34" charset="0"/>
              </a:rPr>
              <a:t>identiques</a:t>
            </a:r>
            <a:r>
              <a:rPr kumimoji="0" lang="fr-FR" altLang="fr-FR" sz="1600" b="1" i="0" u="none" strike="noStrike" kern="0" cap="none" spc="0" normalizeH="0" baseline="0" noProof="0">
                <a:ln>
                  <a:noFill/>
                </a:ln>
                <a:solidFill>
                  <a:srgbClr val="CC3300"/>
                </a:solidFill>
                <a:effectLst/>
                <a:uLnTx/>
                <a:uFillTx/>
                <a:latin typeface="Arial" panose="020B0604020202020204" pitchFamily="34" charset="0"/>
                <a:cs typeface="Arial" panose="020B0604020202020204" pitchFamily="34" charset="0"/>
              </a:rPr>
              <a:t>, cette</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600" b="1" i="0" u="none" strike="noStrike" kern="0" cap="none" spc="0" normalizeH="0" baseline="0" noProof="0">
                <a:ln>
                  <a:noFill/>
                </a:ln>
                <a:solidFill>
                  <a:srgbClr val="CC3300"/>
                </a:solidFill>
                <a:effectLst/>
                <a:uLnTx/>
                <a:uFillTx/>
                <a:latin typeface="Arial" panose="020B0604020202020204" pitchFamily="34" charset="0"/>
                <a:cs typeface="Arial" panose="020B0604020202020204" pitchFamily="34" charset="0"/>
              </a:rPr>
              <a:t> recommandation devient </a:t>
            </a:r>
            <a:r>
              <a:rPr kumimoji="0" lang="fr-FR" altLang="fr-FR" sz="1600" b="1" i="0" u="none" strike="noStrike" kern="0" cap="none" spc="0" normalizeH="0" baseline="0" noProof="0">
                <a:ln>
                  <a:noFill/>
                </a:ln>
                <a:solidFill>
                  <a:srgbClr val="6666FF"/>
                </a:solidFill>
                <a:effectLst/>
                <a:uLnTx/>
                <a:uFillTx/>
                <a:latin typeface="Arial" panose="020B0604020202020204" pitchFamily="34" charset="0"/>
                <a:cs typeface="Arial" panose="020B0604020202020204" pitchFamily="34" charset="0"/>
              </a:rPr>
              <a:t>obligatoire</a:t>
            </a:r>
            <a:endParaRPr kumimoji="0" lang="fr-FR" altLang="fr-FR" sz="1200" b="0" i="0" u="none" strike="noStrike" kern="0" cap="none" spc="0" normalizeH="0" baseline="0" noProof="0">
              <a:ln>
                <a:noFill/>
              </a:ln>
              <a:solidFill>
                <a:srgbClr val="6666FF"/>
              </a:solidFill>
              <a:effectLst/>
              <a:uLnTx/>
              <a:uFillTx/>
              <a:latin typeface="Arial" panose="020B0604020202020204" pitchFamily="34" charset="0"/>
              <a:cs typeface="Arial" panose="020B0604020202020204" pitchFamily="34" charset="0"/>
            </a:endParaRPr>
          </a:p>
        </p:txBody>
      </p:sp>
      <p:sp>
        <p:nvSpPr>
          <p:cNvPr id="18" name="Freeform 118">
            <a:extLst>
              <a:ext uri="{FF2B5EF4-FFF2-40B4-BE49-F238E27FC236}">
                <a16:creationId xmlns:a16="http://schemas.microsoft.com/office/drawing/2014/main" id="{24CF83C6-E759-038D-FD42-BAB7B5224A96}"/>
              </a:ext>
            </a:extLst>
          </p:cNvPr>
          <p:cNvSpPr>
            <a:spLocks/>
          </p:cNvSpPr>
          <p:nvPr/>
        </p:nvSpPr>
        <p:spPr bwMode="auto">
          <a:xfrm>
            <a:off x="5461680" y="2248694"/>
            <a:ext cx="3457575" cy="420688"/>
          </a:xfrm>
          <a:custGeom>
            <a:avLst/>
            <a:gdLst>
              <a:gd name="T0" fmla="*/ 0 w 2178"/>
              <a:gd name="T1" fmla="*/ 420688 h 265"/>
              <a:gd name="T2" fmla="*/ 1223963 w 2178"/>
              <a:gd name="T3" fmla="*/ 60325 h 265"/>
              <a:gd name="T4" fmla="*/ 2665413 w 2178"/>
              <a:gd name="T5" fmla="*/ 60325 h 265"/>
              <a:gd name="T6" fmla="*/ 3457575 w 2178"/>
              <a:gd name="T7" fmla="*/ 276225 h 2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78" h="265">
                <a:moveTo>
                  <a:pt x="0" y="265"/>
                </a:moveTo>
                <a:cubicBezTo>
                  <a:pt x="245" y="170"/>
                  <a:pt x="491" y="76"/>
                  <a:pt x="771" y="38"/>
                </a:cubicBezTo>
                <a:cubicBezTo>
                  <a:pt x="1051" y="0"/>
                  <a:pt x="1445" y="15"/>
                  <a:pt x="1679" y="38"/>
                </a:cubicBezTo>
                <a:cubicBezTo>
                  <a:pt x="1913" y="61"/>
                  <a:pt x="2045" y="117"/>
                  <a:pt x="2178" y="174"/>
                </a:cubicBezTo>
              </a:path>
            </a:pathLst>
          </a:custGeom>
          <a:noFill/>
          <a:ln w="38100" cap="flat" cmpd="sng">
            <a:solidFill>
              <a:srgbClr val="CC99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sz="16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204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par>
                                <p:cTn id="17" presetID="22" presetClass="entr" presetSubtype="8"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6" grpId="0" autoUpdateAnimBg="0"/>
      <p:bldP spid="17"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II. </a:t>
            </a:r>
            <a:r>
              <a:rPr lang="fr-FR" altLang="fr-FR" sz="2000" b="1" dirty="0">
                <a:solidFill>
                  <a:srgbClr val="009900"/>
                </a:solidFill>
              </a:rPr>
              <a:t>Langage SQL</a:t>
            </a:r>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5" name="Espace réservé du numéro de diapositive 4">
            <a:extLst>
              <a:ext uri="{FF2B5EF4-FFF2-40B4-BE49-F238E27FC236}">
                <a16:creationId xmlns:a16="http://schemas.microsoft.com/office/drawing/2014/main" id="{5966AAE2-B3D0-8F65-44CF-D2071B577EF8}"/>
              </a:ext>
            </a:extLst>
          </p:cNvPr>
          <p:cNvSpPr>
            <a:spLocks noGrp="1"/>
          </p:cNvSpPr>
          <p:nvPr>
            <p:ph type="sldNum" sz="quarter" idx="12"/>
          </p:nvPr>
        </p:nvSpPr>
        <p:spPr>
          <a:xfrm>
            <a:off x="4826363" y="6410778"/>
            <a:ext cx="2743200" cy="365125"/>
          </a:xfrm>
        </p:spPr>
        <p:txBody>
          <a:bodyPr/>
          <a:lstStyle/>
          <a:p>
            <a:pPr algn="ctr"/>
            <a:fld id="{14385F30-F5BB-45A0-A756-346F67DA10C3}" type="slidenum">
              <a:rPr lang="en-US" smtClean="0"/>
              <a:pPr algn="ctr"/>
              <a:t>87</a:t>
            </a:fld>
            <a:endParaRPr lang="en-US" dirty="0"/>
          </a:p>
        </p:txBody>
      </p:sp>
      <p:sp>
        <p:nvSpPr>
          <p:cNvPr id="13" name="Rectangle 3">
            <a:extLst>
              <a:ext uri="{FF2B5EF4-FFF2-40B4-BE49-F238E27FC236}">
                <a16:creationId xmlns:a16="http://schemas.microsoft.com/office/drawing/2014/main" id="{12E75BDB-B919-8199-C89A-CDBA037D548A}"/>
              </a:ext>
            </a:extLst>
          </p:cNvPr>
          <p:cNvSpPr txBox="1">
            <a:spLocks noChangeArrowheads="1"/>
          </p:cNvSpPr>
          <p:nvPr/>
        </p:nvSpPr>
        <p:spPr bwMode="auto">
          <a:xfrm>
            <a:off x="1592717" y="1870077"/>
            <a:ext cx="794385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7675" indent="-447675" algn="l" rtl="0" eaLnBrk="0" fontAlgn="base" hangingPunct="0">
              <a:spcBef>
                <a:spcPct val="20000"/>
              </a:spcBef>
              <a:spcAft>
                <a:spcPct val="0"/>
              </a:spcAft>
              <a:buClr>
                <a:schemeClr val="accent1"/>
              </a:buClr>
              <a:buSzPct val="70000"/>
              <a:buFont typeface="Wingdings" pitchFamily="2" charset="2"/>
              <a:buChar char="n"/>
              <a:defRPr sz="3200" kern="12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itchFamily="2" charset="2"/>
              <a:buChar char="¡"/>
              <a:defRPr sz="2800" kern="1200">
                <a:solidFill>
                  <a:schemeClr val="tx1"/>
                </a:solidFill>
                <a:latin typeface="+mn-lt"/>
                <a:ea typeface="+mn-ea"/>
                <a:cs typeface="+mn-cs"/>
              </a:defRPr>
            </a:lvl2pPr>
            <a:lvl3pPr marL="1293813" indent="-403225" algn="l" rtl="0" eaLnBrk="0" fontAlgn="base" hangingPunct="0">
              <a:spcBef>
                <a:spcPct val="20000"/>
              </a:spcBef>
              <a:spcAft>
                <a:spcPct val="0"/>
              </a:spcAft>
              <a:buClr>
                <a:schemeClr val="accent1"/>
              </a:buClr>
              <a:buSzPct val="70000"/>
              <a:buFont typeface="Wingdings" pitchFamily="2" charset="2"/>
              <a:buChar char="n"/>
              <a:defRPr sz="2400" kern="1200">
                <a:solidFill>
                  <a:schemeClr val="tx1"/>
                </a:solidFill>
                <a:latin typeface="+mn-lt"/>
                <a:ea typeface="+mn-ea"/>
                <a:cs typeface="+mn-cs"/>
              </a:defRPr>
            </a:lvl3pPr>
            <a:lvl4pPr marL="1681163" indent="-385763" algn="l" rtl="0" eaLnBrk="0" fontAlgn="base" hangingPunct="0">
              <a:spcBef>
                <a:spcPct val="20000"/>
              </a:spcBef>
              <a:spcAft>
                <a:spcPct val="0"/>
              </a:spcAft>
              <a:buClr>
                <a:schemeClr val="hlink"/>
              </a:buClr>
              <a:buSzPct val="75000"/>
              <a:buFont typeface="Wingdings" pitchFamily="2" charset="2"/>
              <a:buChar char="¡"/>
              <a:defRPr sz="2000" kern="1200">
                <a:solidFill>
                  <a:schemeClr val="tx1"/>
                </a:solidFill>
                <a:latin typeface="+mn-lt"/>
                <a:ea typeface="+mn-ea"/>
                <a:cs typeface="+mn-cs"/>
              </a:defRPr>
            </a:lvl4pPr>
            <a:lvl5pPr marL="2070100" indent="-387350" algn="l" rtl="0" eaLnBrk="0" fontAlgn="base" hangingPunct="0">
              <a:spcBef>
                <a:spcPct val="20000"/>
              </a:spcBef>
              <a:spcAft>
                <a:spcPct val="0"/>
              </a:spcAft>
              <a:buClr>
                <a:schemeClr val="accent1"/>
              </a:buClr>
              <a:buSzPct val="70000"/>
              <a:buFont typeface="Wingdings"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marR="0" lvl="0" indent="-609600" algn="l" defTabSz="914400" rtl="0" eaLnBrk="1" fontAlgn="base" latinLnBrk="0" hangingPunct="1">
              <a:lnSpc>
                <a:spcPct val="100000"/>
              </a:lnSpc>
              <a:spcBef>
                <a:spcPct val="0"/>
              </a:spcBef>
              <a:spcAft>
                <a:spcPct val="0"/>
              </a:spcAft>
              <a:buClrTx/>
              <a:buSzTx/>
              <a:buFontTx/>
              <a:buNone/>
              <a:tabLst/>
              <a:defRPr/>
            </a:pPr>
            <a:r>
              <a:rPr kumimoji="0" lang="fr-FR" altLang="fr-FR" sz="1600" b="1" i="0" u="sng" strike="noStrike" kern="1200" cap="none" spc="0" normalizeH="0" baseline="0" noProof="0">
                <a:ln>
                  <a:noFill/>
                </a:ln>
                <a:solidFill>
                  <a:srgbClr val="CC3300"/>
                </a:solidFill>
                <a:effectLst/>
                <a:uLnTx/>
                <a:uFillTx/>
                <a:latin typeface="Arial"/>
                <a:ea typeface="+mn-ea"/>
                <a:cs typeface="Arial"/>
              </a:rPr>
              <a:t>Remarque </a:t>
            </a:r>
            <a:r>
              <a:rPr kumimoji="0" lang="fr-FR" altLang="fr-FR" sz="1600" b="1" i="0" u="none" strike="noStrike" kern="1200" cap="none" spc="0" normalizeH="0" baseline="0" noProof="0">
                <a:ln>
                  <a:noFill/>
                </a:ln>
                <a:solidFill>
                  <a:srgbClr val="CC3300"/>
                </a:solidFill>
                <a:effectLst/>
                <a:uLnTx/>
                <a:uFillTx/>
                <a:latin typeface="Arial"/>
                <a:ea typeface="+mn-ea"/>
                <a:cs typeface="Arial"/>
              </a:rPr>
              <a:t>:   </a:t>
            </a:r>
            <a:r>
              <a:rPr kumimoji="0" lang="fr-FR" altLang="fr-FR" sz="1600" b="1" i="0" u="none" strike="noStrike" kern="1200" cap="none" spc="0" normalizeH="0" baseline="0" noProof="0">
                <a:ln>
                  <a:noFill/>
                </a:ln>
                <a:solidFill>
                  <a:srgbClr val="292929"/>
                </a:solidFill>
                <a:effectLst/>
                <a:uLnTx/>
                <a:uFillTx/>
                <a:latin typeface="Arial"/>
                <a:ea typeface="+mn-ea"/>
                <a:cs typeface="Arial"/>
              </a:rPr>
              <a:t>On dispose également de jointure externes à droite: </a:t>
            </a:r>
            <a:r>
              <a:rPr kumimoji="0" lang="fr-FR" altLang="fr-FR" sz="1600" b="1" i="0" u="none" strike="noStrike" kern="1200" cap="none" spc="0" normalizeH="0" baseline="0" noProof="0">
                <a:ln>
                  <a:noFill/>
                </a:ln>
                <a:solidFill>
                  <a:srgbClr val="6666FF"/>
                </a:solidFill>
                <a:effectLst/>
                <a:uLnTx/>
                <a:uFillTx/>
                <a:latin typeface="Arial"/>
                <a:ea typeface="+mn-ea"/>
                <a:cs typeface="Arial"/>
              </a:rPr>
              <a:t>Right Join</a:t>
            </a:r>
            <a:r>
              <a:rPr kumimoji="0" lang="fr-FR" altLang="fr-FR" sz="1600" b="1" i="0" u="none" strike="noStrike" kern="1200" cap="none" spc="0" normalizeH="0" baseline="0" noProof="0">
                <a:ln>
                  <a:noFill/>
                </a:ln>
                <a:solidFill>
                  <a:srgbClr val="292929"/>
                </a:solidFill>
                <a:effectLst/>
                <a:uLnTx/>
                <a:uFillTx/>
                <a:latin typeface="Arial"/>
                <a:ea typeface="+mn-ea"/>
                <a:cs typeface="Arial"/>
              </a:rPr>
              <a:t>.</a:t>
            </a:r>
          </a:p>
          <a:p>
            <a:pPr marL="609600" marR="0" lvl="0" indent="-609600" algn="l" defTabSz="914400" rtl="0" eaLnBrk="1" fontAlgn="base" latinLnBrk="0" hangingPunct="1">
              <a:lnSpc>
                <a:spcPct val="100000"/>
              </a:lnSpc>
              <a:spcBef>
                <a:spcPct val="0"/>
              </a:spcBef>
              <a:spcAft>
                <a:spcPct val="0"/>
              </a:spcAft>
              <a:buClrTx/>
              <a:buSzTx/>
              <a:buFontTx/>
              <a:buNone/>
              <a:tabLst/>
              <a:defRPr/>
            </a:pPr>
            <a:r>
              <a:rPr kumimoji="0" lang="fr-FR" altLang="fr-FR" sz="1600" b="1" i="0" u="none" strike="noStrike" kern="1200" cap="none" spc="0" normalizeH="0" baseline="0" noProof="0">
                <a:ln>
                  <a:noFill/>
                </a:ln>
                <a:solidFill>
                  <a:srgbClr val="292929"/>
                </a:solidFill>
                <a:effectLst/>
                <a:uLnTx/>
                <a:uFillTx/>
                <a:latin typeface="Arial"/>
                <a:ea typeface="+mn-ea"/>
                <a:cs typeface="Arial"/>
              </a:rPr>
              <a:t>                       Le principe est le même, il suffit d’inverser l’ordre des tables</a:t>
            </a:r>
            <a:endParaRPr kumimoji="0" lang="fr-FR" altLang="fr-FR" sz="1600" b="0" i="0" u="none" strike="noStrike" kern="1200" cap="none" spc="0" normalizeH="0" baseline="0" noProof="0">
              <a:ln>
                <a:noFill/>
              </a:ln>
              <a:solidFill>
                <a:srgbClr val="292929"/>
              </a:solidFill>
              <a:effectLst/>
              <a:uLnTx/>
              <a:uFillTx/>
              <a:latin typeface="Arial"/>
              <a:ea typeface="+mn-ea"/>
              <a:cs typeface="Arial"/>
            </a:endParaRPr>
          </a:p>
        </p:txBody>
      </p:sp>
      <p:sp>
        <p:nvSpPr>
          <p:cNvPr id="14" name="Rectangle 4">
            <a:extLst>
              <a:ext uri="{FF2B5EF4-FFF2-40B4-BE49-F238E27FC236}">
                <a16:creationId xmlns:a16="http://schemas.microsoft.com/office/drawing/2014/main" id="{E64C7D87-9179-ACD0-B721-C0A102B44B83}"/>
              </a:ext>
            </a:extLst>
          </p:cNvPr>
          <p:cNvSpPr>
            <a:spLocks noChangeArrowheads="1"/>
          </p:cNvSpPr>
          <p:nvPr/>
        </p:nvSpPr>
        <p:spPr bwMode="auto">
          <a:xfrm>
            <a:off x="1737179" y="2590802"/>
            <a:ext cx="3529013"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70000"/>
              <a:buFont typeface="Wingdings" pitchFamily="2" charset="2"/>
              <a:buChar char="n"/>
              <a:defRPr sz="3200">
                <a:solidFill>
                  <a:schemeClr val="tx1"/>
                </a:solidFill>
                <a:latin typeface="Arial" panose="020B0604020202020204" pitchFamily="34" charset="0"/>
                <a:cs typeface="Arial" panose="020B0604020202020204" pitchFamily="34" charset="0"/>
              </a:defRPr>
            </a:lvl1pPr>
            <a:lvl2pPr marL="982663" indent="-533400">
              <a:spcBef>
                <a:spcPct val="20000"/>
              </a:spcBef>
              <a:buClr>
                <a:schemeClr val="hlink"/>
              </a:buClr>
              <a:buSzPct val="65000"/>
              <a:buFont typeface="Wingdings" pitchFamily="2" charset="2"/>
              <a:buChar char="¡"/>
              <a:defRPr sz="2800">
                <a:solidFill>
                  <a:schemeClr val="tx1"/>
                </a:solidFill>
                <a:latin typeface="Arial" panose="020B0604020202020204" pitchFamily="34" charset="0"/>
                <a:cs typeface="Arial" panose="020B0604020202020204" pitchFamily="34" charset="0"/>
              </a:defRPr>
            </a:lvl2pPr>
            <a:lvl3pPr marL="1347788" indent="-457200">
              <a:spcBef>
                <a:spcPct val="20000"/>
              </a:spcBef>
              <a:buClr>
                <a:schemeClr val="accent1"/>
              </a:buClr>
              <a:buSzPct val="70000"/>
              <a:buFont typeface="Wingdings" pitchFamily="2" charset="2"/>
              <a:buChar char="n"/>
              <a:defRPr sz="24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5pPr>
            <a:lvl6pPr marL="25273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6pPr>
            <a:lvl7pPr marL="29845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7pPr>
            <a:lvl8pPr marL="34417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8pPr>
            <a:lvl9pPr marL="38989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9pPr>
          </a:lstStyle>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SELECT p.Nom, p.Prenom, f.Prenom</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FROM Fils f </a:t>
            </a:r>
            <a:r>
              <a:rPr kumimoji="0" lang="fr-FR" altLang="fr-FR" sz="1500" b="0" i="0" u="none" strike="noStrike" kern="0" cap="none" spc="0" normalizeH="0" baseline="0" noProof="0">
                <a:ln>
                  <a:noFill/>
                </a:ln>
                <a:solidFill>
                  <a:srgbClr val="6666FF"/>
                </a:solidFill>
                <a:effectLst/>
                <a:uLnTx/>
                <a:uFillTx/>
                <a:latin typeface="Arial" panose="020B0604020202020204" pitchFamily="34" charset="0"/>
                <a:cs typeface="Arial" panose="020B0604020202020204" pitchFamily="34" charset="0"/>
              </a:rPr>
              <a:t>Right</a:t>
            </a: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 </a:t>
            </a:r>
            <a:r>
              <a:rPr kumimoji="0" lang="fr-FR" altLang="fr-FR" sz="1500" b="0" i="0" u="none" strike="noStrike" kern="0" cap="none" spc="0" normalizeH="0" baseline="0" noProof="0">
                <a:ln>
                  <a:noFill/>
                </a:ln>
                <a:solidFill>
                  <a:srgbClr val="6666FF"/>
                </a:solidFill>
                <a:effectLst/>
                <a:uLnTx/>
                <a:uFillTx/>
                <a:latin typeface="Arial" panose="020B0604020202020204" pitchFamily="34" charset="0"/>
                <a:cs typeface="Arial" panose="020B0604020202020204" pitchFamily="34" charset="0"/>
              </a:rPr>
              <a:t>Join </a:t>
            </a: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Pere p </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500" b="0" i="0" u="none" strike="noStrike" kern="0" cap="none" spc="0" normalizeH="0" baseline="0" noProof="0">
                <a:ln>
                  <a:noFill/>
                </a:ln>
                <a:solidFill>
                  <a:srgbClr val="6666FF"/>
                </a:solidFill>
                <a:effectLst/>
                <a:uLnTx/>
                <a:uFillTx/>
                <a:latin typeface="Arial" panose="020B0604020202020204" pitchFamily="34" charset="0"/>
                <a:cs typeface="Arial" panose="020B0604020202020204" pitchFamily="34" charset="0"/>
              </a:rPr>
              <a:t>On</a:t>
            </a: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 p.numPere = f.numPere</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endParaRP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500" b="0" i="0" u="none" strike="noStrike" kern="0" cap="none" spc="0" normalizeH="0" baseline="0" noProof="0">
              <a:ln>
                <a:noFill/>
              </a:ln>
              <a:solidFill>
                <a:srgbClr val="CC3300"/>
              </a:solidFill>
              <a:effectLst/>
              <a:uLnTx/>
              <a:uFillTx/>
              <a:latin typeface="Arial" panose="020B0604020202020204" pitchFamily="34" charset="0"/>
              <a:cs typeface="Arial" panose="020B0604020202020204" pitchFamily="34" charset="0"/>
            </a:endParaRPr>
          </a:p>
        </p:txBody>
      </p:sp>
      <p:graphicFrame>
        <p:nvGraphicFramePr>
          <p:cNvPr id="15" name="Group 104">
            <a:extLst>
              <a:ext uri="{FF2B5EF4-FFF2-40B4-BE49-F238E27FC236}">
                <a16:creationId xmlns:a16="http://schemas.microsoft.com/office/drawing/2014/main" id="{9E4B411D-8C9D-B7C1-8289-D73FD925F7EF}"/>
              </a:ext>
            </a:extLst>
          </p:cNvPr>
          <p:cNvGraphicFramePr>
            <a:graphicFrameLocks noGrp="1"/>
          </p:cNvGraphicFramePr>
          <p:nvPr>
            <p:extLst>
              <p:ext uri="{D42A27DB-BD31-4B8C-83A1-F6EECF244321}">
                <p14:modId xmlns:p14="http://schemas.microsoft.com/office/powerpoint/2010/main" val="1342750703"/>
              </p:ext>
            </p:extLst>
          </p:nvPr>
        </p:nvGraphicFramePr>
        <p:xfrm>
          <a:off x="5840867" y="2619377"/>
          <a:ext cx="3036887" cy="1920876"/>
        </p:xfrm>
        <a:graphic>
          <a:graphicData uri="http://schemas.openxmlformats.org/drawingml/2006/table">
            <a:tbl>
              <a:tblPr/>
              <a:tblGrid>
                <a:gridCol w="865187">
                  <a:extLst>
                    <a:ext uri="{9D8B030D-6E8A-4147-A177-3AD203B41FA5}">
                      <a16:colId xmlns:a16="http://schemas.microsoft.com/office/drawing/2014/main" val="20000"/>
                    </a:ext>
                  </a:extLst>
                </a:gridCol>
                <a:gridCol w="1033463">
                  <a:extLst>
                    <a:ext uri="{9D8B030D-6E8A-4147-A177-3AD203B41FA5}">
                      <a16:colId xmlns:a16="http://schemas.microsoft.com/office/drawing/2014/main" val="20001"/>
                    </a:ext>
                  </a:extLst>
                </a:gridCol>
                <a:gridCol w="1138237">
                  <a:extLst>
                    <a:ext uri="{9D8B030D-6E8A-4147-A177-3AD203B41FA5}">
                      <a16:colId xmlns:a16="http://schemas.microsoft.com/office/drawing/2014/main" val="20002"/>
                    </a:ext>
                  </a:extLst>
                </a:gridCol>
              </a:tblGrid>
              <a:tr h="320146">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rgbClr val="800080"/>
                          </a:solidFill>
                          <a:effectLst/>
                          <a:latin typeface="Arial" panose="020B0604020202020204" pitchFamily="34" charset="0"/>
                          <a:cs typeface="Arial" panose="020B0604020202020204" pitchFamily="34" charset="0"/>
                        </a:rPr>
                        <a:t>Nom</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prenom</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Prenom fils</a:t>
                      </a:r>
                    </a:p>
                  </a:txBody>
                  <a:tcPr marT="45735" marB="45735"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99"/>
                    </a:solidFill>
                  </a:tcPr>
                </a:tc>
                <a:extLst>
                  <a:ext uri="{0D108BD9-81ED-4DB2-BD59-A6C34878D82A}">
                    <a16:rowId xmlns:a16="http://schemas.microsoft.com/office/drawing/2014/main" val="10000"/>
                  </a:ext>
                </a:extLst>
              </a:tr>
              <a:tr h="320146">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Salmi</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Mohamed</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Slimane</a:t>
                      </a:r>
                    </a:p>
                  </a:txBody>
                  <a:tcPr marT="45735" marB="45735"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0146">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Salmi</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Mohamed</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salima</a:t>
                      </a:r>
                    </a:p>
                  </a:txBody>
                  <a:tcPr marT="45735" marB="45735"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0146">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Bahi</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292929"/>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Rida</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292929"/>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rgbClr val="CC3300"/>
                          </a:solidFill>
                          <a:effectLst/>
                          <a:latin typeface="Arial" panose="020B0604020202020204" pitchFamily="34" charset="0"/>
                          <a:cs typeface="Arial" panose="020B0604020202020204" pitchFamily="34" charset="0"/>
                        </a:rPr>
                        <a:t>NULL</a:t>
                      </a:r>
                    </a:p>
                  </a:txBody>
                  <a:tcPr marT="45735" marB="45735"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29292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0146">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Alami</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292929"/>
                      </a:solidFill>
                      <a:prstDash val="solid"/>
                      <a:round/>
                      <a:headEnd type="none" w="med" len="med"/>
                      <a:tailEnd type="none" w="med" len="med"/>
                    </a:lnT>
                    <a:lnB w="12700" cap="flat" cmpd="sng" algn="ctr">
                      <a:solidFill>
                        <a:srgbClr val="292929"/>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Khalil</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292929"/>
                      </a:solidFill>
                      <a:prstDash val="solid"/>
                      <a:round/>
                      <a:headEnd type="none" w="med" len="med"/>
                      <a:tailEnd type="none" w="med" len="med"/>
                    </a:lnT>
                    <a:lnB w="12700" cap="flat" cmpd="sng" algn="ctr">
                      <a:solidFill>
                        <a:srgbClr val="292929"/>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Laila</a:t>
                      </a:r>
                    </a:p>
                  </a:txBody>
                  <a:tcPr marT="45735" marB="45735"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292929"/>
                      </a:solidFill>
                      <a:prstDash val="solid"/>
                      <a:round/>
                      <a:headEnd type="none" w="med" len="med"/>
                      <a:tailEnd type="none" w="med" len="med"/>
                    </a:lnT>
                    <a:lnB w="12700" cap="flat" cmpd="sng" algn="ctr">
                      <a:solidFill>
                        <a:srgbClr val="29292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0146">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Rizki</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29292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Rachid</a:t>
                      </a: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29292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rgbClr val="CC3300"/>
                          </a:solidFill>
                          <a:effectLst/>
                          <a:latin typeface="Arial" panose="020B0604020202020204" pitchFamily="34" charset="0"/>
                          <a:cs typeface="Arial" panose="020B0604020202020204" pitchFamily="34" charset="0"/>
                        </a:rPr>
                        <a:t>NULL</a:t>
                      </a:r>
                    </a:p>
                  </a:txBody>
                  <a:tcPr marT="45735" marB="45735"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292929"/>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6" name="Line 35">
            <a:extLst>
              <a:ext uri="{FF2B5EF4-FFF2-40B4-BE49-F238E27FC236}">
                <a16:creationId xmlns:a16="http://schemas.microsoft.com/office/drawing/2014/main" id="{BB3B3239-3F1E-57D7-3CA7-3177FE9C6E2F}"/>
              </a:ext>
            </a:extLst>
          </p:cNvPr>
          <p:cNvSpPr>
            <a:spLocks noChangeShapeType="1"/>
          </p:cNvSpPr>
          <p:nvPr/>
        </p:nvSpPr>
        <p:spPr bwMode="auto">
          <a:xfrm flipV="1">
            <a:off x="4472442" y="3094040"/>
            <a:ext cx="1152525" cy="0"/>
          </a:xfrm>
          <a:prstGeom prst="line">
            <a:avLst/>
          </a:prstGeom>
          <a:noFill/>
          <a:ln w="3810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fr-FR" sz="1600">
              <a:solidFill>
                <a:srgbClr val="292929"/>
              </a:solidFill>
              <a:latin typeface="Arial" panose="020B0604020202020204" pitchFamily="34" charset="0"/>
              <a:cs typeface="Arial" panose="020B0604020202020204" pitchFamily="34" charset="0"/>
            </a:endParaRPr>
          </a:p>
        </p:txBody>
      </p:sp>
      <p:sp>
        <p:nvSpPr>
          <p:cNvPr id="17" name="Rectangle 36">
            <a:extLst>
              <a:ext uri="{FF2B5EF4-FFF2-40B4-BE49-F238E27FC236}">
                <a16:creationId xmlns:a16="http://schemas.microsoft.com/office/drawing/2014/main" id="{B78253E1-6666-A1B5-CF6D-D576E061D4FF}"/>
              </a:ext>
            </a:extLst>
          </p:cNvPr>
          <p:cNvSpPr>
            <a:spLocks noChangeArrowheads="1"/>
          </p:cNvSpPr>
          <p:nvPr/>
        </p:nvSpPr>
        <p:spPr bwMode="auto">
          <a:xfrm>
            <a:off x="1592717" y="4678365"/>
            <a:ext cx="8064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70000"/>
              <a:buFont typeface="Wingdings" pitchFamily="2" charset="2"/>
              <a:buChar char="n"/>
              <a:defRPr sz="3200">
                <a:solidFill>
                  <a:schemeClr val="tx1"/>
                </a:solidFill>
                <a:latin typeface="Arial" panose="020B0604020202020204" pitchFamily="34" charset="0"/>
                <a:cs typeface="Arial" panose="020B0604020202020204" pitchFamily="34" charset="0"/>
              </a:defRPr>
            </a:lvl1pPr>
            <a:lvl2pPr marL="982663" indent="-533400">
              <a:spcBef>
                <a:spcPct val="20000"/>
              </a:spcBef>
              <a:buClr>
                <a:schemeClr val="hlink"/>
              </a:buClr>
              <a:buSzPct val="65000"/>
              <a:buFont typeface="Wingdings" pitchFamily="2" charset="2"/>
              <a:buChar char="¡"/>
              <a:defRPr sz="2800">
                <a:solidFill>
                  <a:schemeClr val="tx1"/>
                </a:solidFill>
                <a:latin typeface="Arial" panose="020B0604020202020204" pitchFamily="34" charset="0"/>
                <a:cs typeface="Arial" panose="020B0604020202020204" pitchFamily="34" charset="0"/>
              </a:defRPr>
            </a:lvl2pPr>
            <a:lvl3pPr marL="1347788" indent="-457200">
              <a:spcBef>
                <a:spcPct val="20000"/>
              </a:spcBef>
              <a:buClr>
                <a:schemeClr val="accent1"/>
              </a:buClr>
              <a:buSzPct val="70000"/>
              <a:buFont typeface="Wingdings" pitchFamily="2" charset="2"/>
              <a:buChar char="n"/>
              <a:defRPr sz="24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5pPr>
            <a:lvl6pPr marL="25273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6pPr>
            <a:lvl7pPr marL="29845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7pPr>
            <a:lvl8pPr marL="34417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8pPr>
            <a:lvl9pPr marL="38989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9pPr>
          </a:lstStyle>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600" b="1" i="0" u="none" strike="noStrike" kern="0" cap="none" spc="0" normalizeH="0" baseline="0" noProof="0">
                <a:ln>
                  <a:noFill/>
                </a:ln>
                <a:solidFill>
                  <a:srgbClr val="CC3300"/>
                </a:solidFill>
                <a:effectLst/>
                <a:uLnTx/>
                <a:uFillTx/>
                <a:latin typeface="Arial" panose="020B0604020202020204" pitchFamily="34" charset="0"/>
                <a:cs typeface="Arial" panose="020B0604020202020204" pitchFamily="34" charset="0"/>
              </a:rPr>
              <a:t>Question: Résultats de la requête suivante ?</a:t>
            </a:r>
            <a:endParaRPr kumimoji="0" lang="fr-FR" altLang="fr-FR" sz="1200" b="0" i="0" u="none" strike="noStrike" kern="0" cap="none" spc="0" normalizeH="0" baseline="0" noProof="0">
              <a:ln>
                <a:noFill/>
              </a:ln>
              <a:solidFill>
                <a:srgbClr val="CC3300"/>
              </a:solidFill>
              <a:effectLst/>
              <a:uLnTx/>
              <a:uFillTx/>
              <a:latin typeface="Arial" panose="020B0604020202020204" pitchFamily="34" charset="0"/>
              <a:cs typeface="Arial" panose="020B0604020202020204" pitchFamily="34" charset="0"/>
            </a:endParaRPr>
          </a:p>
        </p:txBody>
      </p:sp>
      <p:sp>
        <p:nvSpPr>
          <p:cNvPr id="18" name="Rectangle 38">
            <a:extLst>
              <a:ext uri="{FF2B5EF4-FFF2-40B4-BE49-F238E27FC236}">
                <a16:creationId xmlns:a16="http://schemas.microsoft.com/office/drawing/2014/main" id="{EF28FB6F-5632-A54B-D1EB-030BC7E297B3}"/>
              </a:ext>
            </a:extLst>
          </p:cNvPr>
          <p:cNvSpPr>
            <a:spLocks noChangeArrowheads="1"/>
          </p:cNvSpPr>
          <p:nvPr/>
        </p:nvSpPr>
        <p:spPr bwMode="auto">
          <a:xfrm>
            <a:off x="1665742" y="5326065"/>
            <a:ext cx="3529012"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70000"/>
              <a:buFont typeface="Wingdings" pitchFamily="2" charset="2"/>
              <a:buChar char="n"/>
              <a:defRPr sz="3200">
                <a:solidFill>
                  <a:schemeClr val="tx1"/>
                </a:solidFill>
                <a:latin typeface="Arial" panose="020B0604020202020204" pitchFamily="34" charset="0"/>
                <a:cs typeface="Arial" panose="020B0604020202020204" pitchFamily="34" charset="0"/>
              </a:defRPr>
            </a:lvl1pPr>
            <a:lvl2pPr marL="982663" indent="-533400">
              <a:spcBef>
                <a:spcPct val="20000"/>
              </a:spcBef>
              <a:buClr>
                <a:schemeClr val="hlink"/>
              </a:buClr>
              <a:buSzPct val="65000"/>
              <a:buFont typeface="Wingdings" pitchFamily="2" charset="2"/>
              <a:buChar char="¡"/>
              <a:defRPr sz="2800">
                <a:solidFill>
                  <a:schemeClr val="tx1"/>
                </a:solidFill>
                <a:latin typeface="Arial" panose="020B0604020202020204" pitchFamily="34" charset="0"/>
                <a:cs typeface="Arial" panose="020B0604020202020204" pitchFamily="34" charset="0"/>
              </a:defRPr>
            </a:lvl2pPr>
            <a:lvl3pPr marL="1347788" indent="-457200">
              <a:spcBef>
                <a:spcPct val="20000"/>
              </a:spcBef>
              <a:buClr>
                <a:schemeClr val="accent1"/>
              </a:buClr>
              <a:buSzPct val="70000"/>
              <a:buFont typeface="Wingdings" pitchFamily="2" charset="2"/>
              <a:buChar char="n"/>
              <a:defRPr sz="24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5pPr>
            <a:lvl6pPr marL="25273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6pPr>
            <a:lvl7pPr marL="29845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7pPr>
            <a:lvl8pPr marL="34417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8pPr>
            <a:lvl9pPr marL="38989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9pPr>
          </a:lstStyle>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SELECT p.Nom, p.Prenom, f.Prenom</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FROM Fils f </a:t>
            </a:r>
            <a:r>
              <a:rPr kumimoji="0" lang="fr-FR" altLang="fr-FR" sz="1500" b="0" i="0" u="none" strike="noStrike" kern="0" cap="none" spc="0" normalizeH="0" baseline="0" noProof="0">
                <a:ln>
                  <a:noFill/>
                </a:ln>
                <a:solidFill>
                  <a:srgbClr val="6666FF"/>
                </a:solidFill>
                <a:effectLst/>
                <a:uLnTx/>
                <a:uFillTx/>
                <a:latin typeface="Arial" panose="020B0604020202020204" pitchFamily="34" charset="0"/>
                <a:cs typeface="Arial" panose="020B0604020202020204" pitchFamily="34" charset="0"/>
              </a:rPr>
              <a:t>Left</a:t>
            </a: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 </a:t>
            </a:r>
            <a:r>
              <a:rPr kumimoji="0" lang="fr-FR" altLang="fr-FR" sz="1500" b="0" i="0" u="none" strike="noStrike" kern="0" cap="none" spc="0" normalizeH="0" baseline="0" noProof="0">
                <a:ln>
                  <a:noFill/>
                </a:ln>
                <a:solidFill>
                  <a:srgbClr val="6666FF"/>
                </a:solidFill>
                <a:effectLst/>
                <a:uLnTx/>
                <a:uFillTx/>
                <a:latin typeface="Arial" panose="020B0604020202020204" pitchFamily="34" charset="0"/>
                <a:cs typeface="Arial" panose="020B0604020202020204" pitchFamily="34" charset="0"/>
              </a:rPr>
              <a:t>Join </a:t>
            </a: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Pere p </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500" b="0" i="0" u="none" strike="noStrike" kern="0" cap="none" spc="0" normalizeH="0" baseline="0" noProof="0">
                <a:ln>
                  <a:noFill/>
                </a:ln>
                <a:solidFill>
                  <a:srgbClr val="6666FF"/>
                </a:solidFill>
                <a:effectLst/>
                <a:uLnTx/>
                <a:uFillTx/>
                <a:latin typeface="Arial" panose="020B0604020202020204" pitchFamily="34" charset="0"/>
                <a:cs typeface="Arial" panose="020B0604020202020204" pitchFamily="34" charset="0"/>
              </a:rPr>
              <a:t>On</a:t>
            </a:r>
            <a:r>
              <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 p.numPere = f.numPere</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5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endParaRP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500" b="0" i="0" u="none" strike="noStrike" kern="0" cap="none" spc="0" normalizeH="0" baseline="0" noProof="0">
              <a:ln>
                <a:noFill/>
              </a:ln>
              <a:solidFill>
                <a:srgbClr val="CC3300"/>
              </a:solidFill>
              <a:effectLst/>
              <a:uLnTx/>
              <a:uFillTx/>
              <a:latin typeface="Arial" panose="020B0604020202020204" pitchFamily="34" charset="0"/>
              <a:cs typeface="Arial" panose="020B0604020202020204" pitchFamily="34" charset="0"/>
            </a:endParaRPr>
          </a:p>
        </p:txBody>
      </p:sp>
      <p:sp>
        <p:nvSpPr>
          <p:cNvPr id="21" name="Line 39">
            <a:extLst>
              <a:ext uri="{FF2B5EF4-FFF2-40B4-BE49-F238E27FC236}">
                <a16:creationId xmlns:a16="http://schemas.microsoft.com/office/drawing/2014/main" id="{4F03D52F-D698-4117-3C61-1CBAF899E695}"/>
              </a:ext>
            </a:extLst>
          </p:cNvPr>
          <p:cNvSpPr>
            <a:spLocks noChangeShapeType="1"/>
          </p:cNvSpPr>
          <p:nvPr/>
        </p:nvSpPr>
        <p:spPr bwMode="auto">
          <a:xfrm flipV="1">
            <a:off x="4474029" y="5830890"/>
            <a:ext cx="1152525" cy="0"/>
          </a:xfrm>
          <a:prstGeom prst="line">
            <a:avLst/>
          </a:prstGeom>
          <a:noFill/>
          <a:ln w="3810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fr-FR" sz="1600">
              <a:solidFill>
                <a:srgbClr val="292929"/>
              </a:solidFill>
              <a:latin typeface="Arial" panose="020B0604020202020204" pitchFamily="34" charset="0"/>
              <a:cs typeface="Arial" panose="020B0604020202020204" pitchFamily="34" charset="0"/>
            </a:endParaRPr>
          </a:p>
        </p:txBody>
      </p:sp>
      <p:graphicFrame>
        <p:nvGraphicFramePr>
          <p:cNvPr id="25" name="Group 105">
            <a:extLst>
              <a:ext uri="{FF2B5EF4-FFF2-40B4-BE49-F238E27FC236}">
                <a16:creationId xmlns:a16="http://schemas.microsoft.com/office/drawing/2014/main" id="{31461C25-F6BE-8C6A-BABE-0E8EE2320C8A}"/>
              </a:ext>
            </a:extLst>
          </p:cNvPr>
          <p:cNvGraphicFramePr>
            <a:graphicFrameLocks noGrp="1"/>
          </p:cNvGraphicFramePr>
          <p:nvPr>
            <p:extLst>
              <p:ext uri="{D42A27DB-BD31-4B8C-83A1-F6EECF244321}">
                <p14:modId xmlns:p14="http://schemas.microsoft.com/office/powerpoint/2010/main" val="34311716"/>
              </p:ext>
            </p:extLst>
          </p:nvPr>
        </p:nvGraphicFramePr>
        <p:xfrm>
          <a:off x="5840867" y="5130802"/>
          <a:ext cx="3036887" cy="1279976"/>
        </p:xfrm>
        <a:graphic>
          <a:graphicData uri="http://schemas.openxmlformats.org/drawingml/2006/table">
            <a:tbl>
              <a:tblPr/>
              <a:tblGrid>
                <a:gridCol w="865187">
                  <a:extLst>
                    <a:ext uri="{9D8B030D-6E8A-4147-A177-3AD203B41FA5}">
                      <a16:colId xmlns:a16="http://schemas.microsoft.com/office/drawing/2014/main" val="20000"/>
                    </a:ext>
                  </a:extLst>
                </a:gridCol>
                <a:gridCol w="1033463">
                  <a:extLst>
                    <a:ext uri="{9D8B030D-6E8A-4147-A177-3AD203B41FA5}">
                      <a16:colId xmlns:a16="http://schemas.microsoft.com/office/drawing/2014/main" val="20001"/>
                    </a:ext>
                  </a:extLst>
                </a:gridCol>
                <a:gridCol w="1138237">
                  <a:extLst>
                    <a:ext uri="{9D8B030D-6E8A-4147-A177-3AD203B41FA5}">
                      <a16:colId xmlns:a16="http://schemas.microsoft.com/office/drawing/2014/main" val="20002"/>
                    </a:ext>
                  </a:extLst>
                </a:gridCol>
              </a:tblGrid>
              <a:tr h="31988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rgbClr val="800080"/>
                          </a:solidFill>
                          <a:effectLst/>
                          <a:latin typeface="Arial" panose="020B0604020202020204" pitchFamily="34" charset="0"/>
                          <a:cs typeface="Arial" panose="020B0604020202020204" pitchFamily="34" charset="0"/>
                        </a:rPr>
                        <a:t>Nom</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prenom</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Prenom fils</a:t>
                      </a:r>
                    </a:p>
                  </a:txBody>
                  <a:tcPr marT="45697" marB="45697"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99"/>
                    </a:solidFill>
                  </a:tcPr>
                </a:tc>
                <a:extLst>
                  <a:ext uri="{0D108BD9-81ED-4DB2-BD59-A6C34878D82A}">
                    <a16:rowId xmlns:a16="http://schemas.microsoft.com/office/drawing/2014/main" val="10000"/>
                  </a:ext>
                </a:extLst>
              </a:tr>
              <a:tr h="31988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Salmi</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Mohamed</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Slimane</a:t>
                      </a:r>
                    </a:p>
                  </a:txBody>
                  <a:tcPr marT="45697" marB="45697"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988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Salmi</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Mohamed</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salima</a:t>
                      </a:r>
                    </a:p>
                  </a:txBody>
                  <a:tcPr marT="45697" marB="45697"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988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Alami</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Khalil</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Laila</a:t>
                      </a:r>
                    </a:p>
                  </a:txBody>
                  <a:tcPr marT="45697" marB="45697"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6510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up)">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7" grpId="0" autoUpdateAnimBg="0"/>
      <p:bldP spid="18"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II. </a:t>
            </a:r>
            <a:r>
              <a:rPr lang="fr-FR" altLang="fr-FR" sz="2000" b="1" dirty="0">
                <a:solidFill>
                  <a:srgbClr val="009900"/>
                </a:solidFill>
              </a:rPr>
              <a:t>Langage SQL</a:t>
            </a:r>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5" name="Espace réservé du numéro de diapositive 4">
            <a:extLst>
              <a:ext uri="{FF2B5EF4-FFF2-40B4-BE49-F238E27FC236}">
                <a16:creationId xmlns:a16="http://schemas.microsoft.com/office/drawing/2014/main" id="{BA4159B6-CB10-6661-801A-987EC680917D}"/>
              </a:ext>
            </a:extLst>
          </p:cNvPr>
          <p:cNvSpPr>
            <a:spLocks noGrp="1"/>
          </p:cNvSpPr>
          <p:nvPr>
            <p:ph type="sldNum" sz="quarter" idx="12"/>
          </p:nvPr>
        </p:nvSpPr>
        <p:spPr>
          <a:xfrm>
            <a:off x="4826363" y="6492875"/>
            <a:ext cx="2743200" cy="365125"/>
          </a:xfrm>
        </p:spPr>
        <p:txBody>
          <a:bodyPr/>
          <a:lstStyle/>
          <a:p>
            <a:pPr algn="ctr"/>
            <a:fld id="{14385F30-F5BB-45A0-A756-346F67DA10C3}" type="slidenum">
              <a:rPr lang="en-US" smtClean="0"/>
              <a:pPr algn="ctr"/>
              <a:t>88</a:t>
            </a:fld>
            <a:endParaRPr lang="en-US" dirty="0"/>
          </a:p>
        </p:txBody>
      </p:sp>
      <p:sp>
        <p:nvSpPr>
          <p:cNvPr id="12" name="Rectangle 3">
            <a:extLst>
              <a:ext uri="{FF2B5EF4-FFF2-40B4-BE49-F238E27FC236}">
                <a16:creationId xmlns:a16="http://schemas.microsoft.com/office/drawing/2014/main" id="{B88A90E0-47DA-7252-6B39-8498EC5D38E2}"/>
              </a:ext>
            </a:extLst>
          </p:cNvPr>
          <p:cNvSpPr txBox="1">
            <a:spLocks noChangeArrowheads="1"/>
          </p:cNvSpPr>
          <p:nvPr/>
        </p:nvSpPr>
        <p:spPr bwMode="auto">
          <a:xfrm>
            <a:off x="1847171" y="1703466"/>
            <a:ext cx="7007225"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7675" indent="-447675" algn="l" rtl="0" eaLnBrk="0" fontAlgn="base" hangingPunct="0">
              <a:spcBef>
                <a:spcPct val="20000"/>
              </a:spcBef>
              <a:spcAft>
                <a:spcPct val="0"/>
              </a:spcAft>
              <a:buClr>
                <a:schemeClr val="accent1"/>
              </a:buClr>
              <a:buSzPct val="70000"/>
              <a:buFont typeface="Wingdings" pitchFamily="2" charset="2"/>
              <a:buChar char="n"/>
              <a:defRPr sz="3200" kern="12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itchFamily="2" charset="2"/>
              <a:buChar char="¡"/>
              <a:defRPr sz="2800" kern="1200">
                <a:solidFill>
                  <a:schemeClr val="tx1"/>
                </a:solidFill>
                <a:latin typeface="+mn-lt"/>
                <a:ea typeface="+mn-ea"/>
                <a:cs typeface="+mn-cs"/>
              </a:defRPr>
            </a:lvl2pPr>
            <a:lvl3pPr marL="1293813" indent="-403225" algn="l" rtl="0" eaLnBrk="0" fontAlgn="base" hangingPunct="0">
              <a:spcBef>
                <a:spcPct val="20000"/>
              </a:spcBef>
              <a:spcAft>
                <a:spcPct val="0"/>
              </a:spcAft>
              <a:buClr>
                <a:schemeClr val="accent1"/>
              </a:buClr>
              <a:buSzPct val="70000"/>
              <a:buFont typeface="Wingdings" pitchFamily="2" charset="2"/>
              <a:buChar char="n"/>
              <a:defRPr sz="2400" kern="1200">
                <a:solidFill>
                  <a:schemeClr val="tx1"/>
                </a:solidFill>
                <a:latin typeface="+mn-lt"/>
                <a:ea typeface="+mn-ea"/>
                <a:cs typeface="+mn-cs"/>
              </a:defRPr>
            </a:lvl3pPr>
            <a:lvl4pPr marL="1681163" indent="-385763" algn="l" rtl="0" eaLnBrk="0" fontAlgn="base" hangingPunct="0">
              <a:spcBef>
                <a:spcPct val="20000"/>
              </a:spcBef>
              <a:spcAft>
                <a:spcPct val="0"/>
              </a:spcAft>
              <a:buClr>
                <a:schemeClr val="hlink"/>
              </a:buClr>
              <a:buSzPct val="75000"/>
              <a:buFont typeface="Wingdings" pitchFamily="2" charset="2"/>
              <a:buChar char="¡"/>
              <a:defRPr sz="2000" kern="1200">
                <a:solidFill>
                  <a:schemeClr val="tx1"/>
                </a:solidFill>
                <a:latin typeface="+mn-lt"/>
                <a:ea typeface="+mn-ea"/>
                <a:cs typeface="+mn-cs"/>
              </a:defRPr>
            </a:lvl4pPr>
            <a:lvl5pPr marL="2070100" indent="-387350" algn="l" rtl="0" eaLnBrk="0" fontAlgn="base" hangingPunct="0">
              <a:spcBef>
                <a:spcPct val="20000"/>
              </a:spcBef>
              <a:spcAft>
                <a:spcPct val="0"/>
              </a:spcAft>
              <a:buClr>
                <a:schemeClr val="accent1"/>
              </a:buClr>
              <a:buSzPct val="70000"/>
              <a:buFont typeface="Wingdings"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marR="0" lvl="0" indent="-609600" algn="l" defTabSz="914400" rtl="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2000" b="1" i="0" u="none" strike="noStrike" kern="1200" cap="none" spc="0" normalizeH="0" baseline="0" noProof="0">
                <a:ln>
                  <a:noFill/>
                </a:ln>
                <a:solidFill>
                  <a:srgbClr val="292929"/>
                </a:solidFill>
                <a:effectLst/>
                <a:uLnTx/>
                <a:uFillTx/>
                <a:latin typeface="Arial"/>
                <a:ea typeface="+mn-ea"/>
                <a:cs typeface="Arial"/>
              </a:rPr>
              <a:t>	  Employe			    Service</a:t>
            </a:r>
          </a:p>
          <a:p>
            <a:pPr marL="609600" marR="0" lvl="0" indent="-609600" algn="l" defTabSz="914400" rtl="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600" b="0" i="0" u="none" strike="noStrike" kern="1200" cap="none" spc="0" normalizeH="0" baseline="0" noProof="0">
              <a:ln>
                <a:noFill/>
              </a:ln>
              <a:solidFill>
                <a:srgbClr val="CC3300"/>
              </a:solidFill>
              <a:effectLst/>
              <a:uLnTx/>
              <a:uFillTx/>
              <a:latin typeface="Arial"/>
              <a:ea typeface="+mn-ea"/>
              <a:cs typeface="Arial"/>
            </a:endParaRPr>
          </a:p>
        </p:txBody>
      </p:sp>
      <p:graphicFrame>
        <p:nvGraphicFramePr>
          <p:cNvPr id="13" name="Group 108">
            <a:extLst>
              <a:ext uri="{FF2B5EF4-FFF2-40B4-BE49-F238E27FC236}">
                <a16:creationId xmlns:a16="http://schemas.microsoft.com/office/drawing/2014/main" id="{625A38D6-FC73-0C41-70C3-530096256BA5}"/>
              </a:ext>
            </a:extLst>
          </p:cNvPr>
          <p:cNvGraphicFramePr>
            <a:graphicFrameLocks/>
          </p:cNvGraphicFramePr>
          <p:nvPr>
            <p:extLst>
              <p:ext uri="{D42A27DB-BD31-4B8C-83A1-F6EECF244321}">
                <p14:modId xmlns:p14="http://schemas.microsoft.com/office/powerpoint/2010/main" val="3810660232"/>
              </p:ext>
            </p:extLst>
          </p:nvPr>
        </p:nvGraphicFramePr>
        <p:xfrm>
          <a:off x="2063071" y="2279728"/>
          <a:ext cx="1974850" cy="1751098"/>
        </p:xfrm>
        <a:graphic>
          <a:graphicData uri="http://schemas.openxmlformats.org/drawingml/2006/table">
            <a:tbl>
              <a:tblPr/>
              <a:tblGrid>
                <a:gridCol w="661987">
                  <a:extLst>
                    <a:ext uri="{9D8B030D-6E8A-4147-A177-3AD203B41FA5}">
                      <a16:colId xmlns:a16="http://schemas.microsoft.com/office/drawing/2014/main" val="20000"/>
                    </a:ext>
                  </a:extLst>
                </a:gridCol>
                <a:gridCol w="661988">
                  <a:extLst>
                    <a:ext uri="{9D8B030D-6E8A-4147-A177-3AD203B41FA5}">
                      <a16:colId xmlns:a16="http://schemas.microsoft.com/office/drawing/2014/main" val="20001"/>
                    </a:ext>
                  </a:extLst>
                </a:gridCol>
                <a:gridCol w="650875">
                  <a:extLst>
                    <a:ext uri="{9D8B030D-6E8A-4147-A177-3AD203B41FA5}">
                      <a16:colId xmlns:a16="http://schemas.microsoft.com/office/drawing/2014/main" val="20002"/>
                    </a:ext>
                  </a:extLst>
                </a:gridCol>
              </a:tblGrid>
              <a:tr h="347600">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rgbClr val="800080"/>
                          </a:solidFill>
                          <a:effectLst/>
                          <a:latin typeface="Arial" panose="020B0604020202020204" pitchFamily="34" charset="0"/>
                          <a:cs typeface="Arial" panose="020B0604020202020204" pitchFamily="34" charset="0"/>
                        </a:rPr>
                        <a:t>nume</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Nom</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2B2B2"/>
                    </a:solid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nums</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319982">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1</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Salmi</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20</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9982">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2</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Bahi</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10</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093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3</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Alami</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20</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2519">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4</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Rafik</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endParaRPr kumimoji="0" lang="fr-FR"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4" name="Group 106">
            <a:extLst>
              <a:ext uri="{FF2B5EF4-FFF2-40B4-BE49-F238E27FC236}">
                <a16:creationId xmlns:a16="http://schemas.microsoft.com/office/drawing/2014/main" id="{D7564493-25D3-193E-EE02-0D7F001F9936}"/>
              </a:ext>
            </a:extLst>
          </p:cNvPr>
          <p:cNvGraphicFramePr>
            <a:graphicFrameLocks/>
          </p:cNvGraphicFramePr>
          <p:nvPr>
            <p:extLst>
              <p:ext uri="{D42A27DB-BD31-4B8C-83A1-F6EECF244321}">
                <p14:modId xmlns:p14="http://schemas.microsoft.com/office/powerpoint/2010/main" val="2091334744"/>
              </p:ext>
            </p:extLst>
          </p:nvPr>
        </p:nvGraphicFramePr>
        <p:xfrm>
          <a:off x="5158696" y="2300366"/>
          <a:ext cx="2667000" cy="1279976"/>
        </p:xfrm>
        <a:graphic>
          <a:graphicData uri="http://schemas.openxmlformats.org/drawingml/2006/table">
            <a:tbl>
              <a:tblPr/>
              <a:tblGrid>
                <a:gridCol w="685800">
                  <a:extLst>
                    <a:ext uri="{9D8B030D-6E8A-4147-A177-3AD203B41FA5}">
                      <a16:colId xmlns:a16="http://schemas.microsoft.com/office/drawing/2014/main" val="20000"/>
                    </a:ext>
                  </a:extLst>
                </a:gridCol>
                <a:gridCol w="1192212">
                  <a:extLst>
                    <a:ext uri="{9D8B030D-6E8A-4147-A177-3AD203B41FA5}">
                      <a16:colId xmlns:a16="http://schemas.microsoft.com/office/drawing/2014/main" val="20001"/>
                    </a:ext>
                  </a:extLst>
                </a:gridCol>
                <a:gridCol w="788988">
                  <a:extLst>
                    <a:ext uri="{9D8B030D-6E8A-4147-A177-3AD203B41FA5}">
                      <a16:colId xmlns:a16="http://schemas.microsoft.com/office/drawing/2014/main" val="20002"/>
                    </a:ext>
                  </a:extLst>
                </a:gridCol>
              </a:tblGrid>
              <a:tr h="31988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rgbClr val="800080"/>
                          </a:solidFill>
                          <a:effectLst/>
                          <a:latin typeface="Arial" panose="020B0604020202020204" pitchFamily="34" charset="0"/>
                          <a:cs typeface="Arial" panose="020B0604020202020204" pitchFamily="34" charset="0"/>
                        </a:rPr>
                        <a:t>nu</a:t>
                      </a: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ms</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99"/>
                    </a:solid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nomService</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99"/>
                    </a:solid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ville</a:t>
                      </a:r>
                    </a:p>
                  </a:txBody>
                  <a:tcPr marT="45697" marB="45697"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99"/>
                    </a:solidFill>
                  </a:tcPr>
                </a:tc>
                <a:extLst>
                  <a:ext uri="{0D108BD9-81ED-4DB2-BD59-A6C34878D82A}">
                    <a16:rowId xmlns:a16="http://schemas.microsoft.com/office/drawing/2014/main" val="10000"/>
                  </a:ext>
                </a:extLst>
              </a:tr>
              <a:tr h="31988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10</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Rehcerche</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Rabat</a:t>
                      </a:r>
                    </a:p>
                  </a:txBody>
                  <a:tcPr marT="45697" marB="45697"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988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20</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Vente</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Kénitra</a:t>
                      </a:r>
                    </a:p>
                  </a:txBody>
                  <a:tcPr marT="45697" marB="45697"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988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30</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Achat</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Fès</a:t>
                      </a:r>
                    </a:p>
                  </a:txBody>
                  <a:tcPr marT="45697" marB="45697"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5" name="Rectangle 50">
            <a:extLst>
              <a:ext uri="{FF2B5EF4-FFF2-40B4-BE49-F238E27FC236}">
                <a16:creationId xmlns:a16="http://schemas.microsoft.com/office/drawing/2014/main" id="{FE938AE1-3247-F706-7844-30CB862D3017}"/>
              </a:ext>
            </a:extLst>
          </p:cNvPr>
          <p:cNvSpPr>
            <a:spLocks noChangeArrowheads="1"/>
          </p:cNvSpPr>
          <p:nvPr/>
        </p:nvSpPr>
        <p:spPr bwMode="auto">
          <a:xfrm>
            <a:off x="1702708" y="4943553"/>
            <a:ext cx="4032250"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70000"/>
              <a:buFont typeface="Wingdings" pitchFamily="2" charset="2"/>
              <a:buChar char="n"/>
              <a:defRPr sz="3200">
                <a:solidFill>
                  <a:schemeClr val="tx1"/>
                </a:solidFill>
                <a:latin typeface="Arial" panose="020B0604020202020204" pitchFamily="34" charset="0"/>
                <a:cs typeface="Arial" panose="020B0604020202020204" pitchFamily="34" charset="0"/>
              </a:defRPr>
            </a:lvl1pPr>
            <a:lvl2pPr marL="982663" indent="-533400">
              <a:spcBef>
                <a:spcPct val="20000"/>
              </a:spcBef>
              <a:buClr>
                <a:schemeClr val="hlink"/>
              </a:buClr>
              <a:buSzPct val="65000"/>
              <a:buFont typeface="Wingdings" pitchFamily="2" charset="2"/>
              <a:buChar char="¡"/>
              <a:defRPr sz="2800">
                <a:solidFill>
                  <a:schemeClr val="tx1"/>
                </a:solidFill>
                <a:latin typeface="Arial" panose="020B0604020202020204" pitchFamily="34" charset="0"/>
                <a:cs typeface="Arial" panose="020B0604020202020204" pitchFamily="34" charset="0"/>
              </a:defRPr>
            </a:lvl2pPr>
            <a:lvl3pPr marL="1347788" indent="-457200">
              <a:spcBef>
                <a:spcPct val="20000"/>
              </a:spcBef>
              <a:buClr>
                <a:schemeClr val="accent1"/>
              </a:buClr>
              <a:buSzPct val="70000"/>
              <a:buFont typeface="Wingdings" pitchFamily="2" charset="2"/>
              <a:buChar char="n"/>
              <a:defRPr sz="24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5pPr>
            <a:lvl6pPr marL="25273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6pPr>
            <a:lvl7pPr marL="29845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7pPr>
            <a:lvl8pPr marL="34417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8pPr>
            <a:lvl9pPr marL="38989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9pPr>
          </a:lstStyle>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7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rPr>
              <a:t>SELECT </a:t>
            </a:r>
            <a:r>
              <a:rPr kumimoji="0" lang="fr-FR" altLang="fr-FR" sz="1700" b="0" i="0" u="none" strike="noStrike" kern="0" cap="none" spc="0" normalizeH="0" baseline="0" noProof="0" dirty="0" err="1">
                <a:ln>
                  <a:noFill/>
                </a:ln>
                <a:solidFill>
                  <a:srgbClr val="292929"/>
                </a:solidFill>
                <a:effectLst/>
                <a:uLnTx/>
                <a:uFillTx/>
                <a:latin typeface="Arial" panose="020B0604020202020204" pitchFamily="34" charset="0"/>
                <a:cs typeface="Arial" panose="020B0604020202020204" pitchFamily="34" charset="0"/>
              </a:rPr>
              <a:t>e.Nom</a:t>
            </a:r>
            <a:r>
              <a:rPr kumimoji="0" lang="fr-FR" altLang="fr-FR" sz="17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rPr>
              <a:t>, </a:t>
            </a:r>
            <a:r>
              <a:rPr kumimoji="0" lang="fr-FR" altLang="fr-FR" sz="1700" b="0" i="0" u="none" strike="noStrike" kern="0" cap="none" spc="0" normalizeH="0" baseline="0" noProof="0" dirty="0" err="1">
                <a:ln>
                  <a:noFill/>
                </a:ln>
                <a:solidFill>
                  <a:srgbClr val="292929"/>
                </a:solidFill>
                <a:effectLst/>
                <a:uLnTx/>
                <a:uFillTx/>
                <a:latin typeface="Arial" panose="020B0604020202020204" pitchFamily="34" charset="0"/>
                <a:cs typeface="Arial" panose="020B0604020202020204" pitchFamily="34" charset="0"/>
              </a:rPr>
              <a:t>s.nomService</a:t>
            </a:r>
            <a:endParaRPr kumimoji="0" lang="fr-FR" altLang="fr-FR" sz="17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endParaRP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7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rPr>
              <a:t>FROM </a:t>
            </a:r>
            <a:r>
              <a:rPr kumimoji="0" lang="fr-FR" altLang="fr-FR" sz="1700" b="0" i="0" u="none" strike="noStrike" kern="0" cap="none" spc="0" normalizeH="0" baseline="0" noProof="0" dirty="0" err="1">
                <a:ln>
                  <a:noFill/>
                </a:ln>
                <a:solidFill>
                  <a:srgbClr val="292929"/>
                </a:solidFill>
                <a:effectLst/>
                <a:uLnTx/>
                <a:uFillTx/>
                <a:latin typeface="Arial" panose="020B0604020202020204" pitchFamily="34" charset="0"/>
                <a:cs typeface="Arial" panose="020B0604020202020204" pitchFamily="34" charset="0"/>
              </a:rPr>
              <a:t>Empoye</a:t>
            </a:r>
            <a:r>
              <a:rPr kumimoji="0" lang="fr-FR" altLang="fr-FR" sz="17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rPr>
              <a:t> e </a:t>
            </a:r>
            <a:r>
              <a:rPr kumimoji="0" lang="fr-FR" altLang="fr-FR" sz="1700" b="0" i="0" u="none" strike="noStrike" kern="0" cap="none" spc="0" normalizeH="0" baseline="0" noProof="0" dirty="0" err="1">
                <a:ln>
                  <a:noFill/>
                </a:ln>
                <a:solidFill>
                  <a:srgbClr val="6666FF"/>
                </a:solidFill>
                <a:effectLst/>
                <a:uLnTx/>
                <a:uFillTx/>
                <a:latin typeface="Arial" panose="020B0604020202020204" pitchFamily="34" charset="0"/>
                <a:cs typeface="Arial" panose="020B0604020202020204" pitchFamily="34" charset="0"/>
              </a:rPr>
              <a:t>Left</a:t>
            </a:r>
            <a:r>
              <a:rPr kumimoji="0" lang="fr-FR" altLang="fr-FR" sz="17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rPr>
              <a:t> </a:t>
            </a:r>
            <a:r>
              <a:rPr kumimoji="0" lang="fr-FR" altLang="fr-FR" sz="1700" b="0" i="0" u="none" strike="noStrike" kern="0" cap="none" spc="0" normalizeH="0" baseline="0" noProof="0" dirty="0" err="1">
                <a:ln>
                  <a:noFill/>
                </a:ln>
                <a:solidFill>
                  <a:srgbClr val="6666FF"/>
                </a:solidFill>
                <a:effectLst/>
                <a:uLnTx/>
                <a:uFillTx/>
                <a:latin typeface="Arial" panose="020B0604020202020204" pitchFamily="34" charset="0"/>
                <a:cs typeface="Arial" panose="020B0604020202020204" pitchFamily="34" charset="0"/>
              </a:rPr>
              <a:t>Join</a:t>
            </a:r>
            <a:r>
              <a:rPr kumimoji="0" lang="fr-FR" altLang="fr-FR" sz="17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rPr>
              <a:t> Service s </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700" b="0" i="0" u="none" strike="noStrike" kern="0" cap="none" spc="0" normalizeH="0" baseline="0" noProof="0" dirty="0">
                <a:ln>
                  <a:noFill/>
                </a:ln>
                <a:solidFill>
                  <a:srgbClr val="6666FF"/>
                </a:solidFill>
                <a:effectLst/>
                <a:uLnTx/>
                <a:uFillTx/>
                <a:latin typeface="Arial" panose="020B0604020202020204" pitchFamily="34" charset="0"/>
                <a:cs typeface="Arial" panose="020B0604020202020204" pitchFamily="34" charset="0"/>
              </a:rPr>
              <a:t>On</a:t>
            </a:r>
            <a:r>
              <a:rPr kumimoji="0" lang="fr-FR" altLang="fr-FR" sz="17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rPr>
              <a:t> </a:t>
            </a:r>
            <a:r>
              <a:rPr kumimoji="0" lang="fr-FR" altLang="fr-FR" sz="1700" b="0" i="0" u="none" strike="noStrike" kern="0" cap="none" spc="0" normalizeH="0" baseline="0" noProof="0" dirty="0" err="1">
                <a:ln>
                  <a:noFill/>
                </a:ln>
                <a:solidFill>
                  <a:srgbClr val="292929"/>
                </a:solidFill>
                <a:effectLst/>
                <a:uLnTx/>
                <a:uFillTx/>
                <a:latin typeface="Arial" panose="020B0604020202020204" pitchFamily="34" charset="0"/>
                <a:cs typeface="Arial" panose="020B0604020202020204" pitchFamily="34" charset="0"/>
              </a:rPr>
              <a:t>e.nums</a:t>
            </a:r>
            <a:r>
              <a:rPr kumimoji="0" lang="fr-FR" altLang="fr-FR" sz="17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rPr>
              <a:t> = </a:t>
            </a:r>
            <a:r>
              <a:rPr kumimoji="0" lang="fr-FR" altLang="fr-FR" sz="1700" b="0" i="0" u="none" strike="noStrike" kern="0" cap="none" spc="0" normalizeH="0" baseline="0" noProof="0" dirty="0" err="1">
                <a:ln>
                  <a:noFill/>
                </a:ln>
                <a:solidFill>
                  <a:srgbClr val="292929"/>
                </a:solidFill>
                <a:effectLst/>
                <a:uLnTx/>
                <a:uFillTx/>
                <a:latin typeface="Arial" panose="020B0604020202020204" pitchFamily="34" charset="0"/>
                <a:cs typeface="Arial" panose="020B0604020202020204" pitchFamily="34" charset="0"/>
              </a:rPr>
              <a:t>s.nums</a:t>
            </a:r>
            <a:endParaRPr kumimoji="0" lang="fr-FR" altLang="fr-FR" sz="17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endParaRP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7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endParaRP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700" b="0" i="0" u="none" strike="noStrike" kern="0" cap="none" spc="0" normalizeH="0" baseline="0" noProof="0" dirty="0">
              <a:ln>
                <a:noFill/>
              </a:ln>
              <a:solidFill>
                <a:srgbClr val="CC3300"/>
              </a:solidFill>
              <a:effectLst/>
              <a:uLnTx/>
              <a:uFillTx/>
              <a:latin typeface="Arial" panose="020B0604020202020204" pitchFamily="34" charset="0"/>
              <a:cs typeface="Arial" panose="020B0604020202020204" pitchFamily="34" charset="0"/>
            </a:endParaRPr>
          </a:p>
        </p:txBody>
      </p:sp>
      <p:sp>
        <p:nvSpPr>
          <p:cNvPr id="16" name="Line 68">
            <a:extLst>
              <a:ext uri="{FF2B5EF4-FFF2-40B4-BE49-F238E27FC236}">
                <a16:creationId xmlns:a16="http://schemas.microsoft.com/office/drawing/2014/main" id="{904A27E8-18FC-8302-6470-563E4EBC36B2}"/>
              </a:ext>
            </a:extLst>
          </p:cNvPr>
          <p:cNvSpPr>
            <a:spLocks noChangeShapeType="1"/>
          </p:cNvSpPr>
          <p:nvPr/>
        </p:nvSpPr>
        <p:spPr bwMode="auto">
          <a:xfrm flipV="1">
            <a:off x="5519058" y="5664278"/>
            <a:ext cx="1152525" cy="0"/>
          </a:xfrm>
          <a:prstGeom prst="line">
            <a:avLst/>
          </a:prstGeom>
          <a:noFill/>
          <a:ln w="3810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fr-FR" sz="1600">
              <a:solidFill>
                <a:srgbClr val="292929"/>
              </a:solidFill>
              <a:latin typeface="Arial" panose="020B0604020202020204" pitchFamily="34" charset="0"/>
              <a:cs typeface="Arial" panose="020B0604020202020204" pitchFamily="34" charset="0"/>
            </a:endParaRPr>
          </a:p>
        </p:txBody>
      </p:sp>
      <p:sp>
        <p:nvSpPr>
          <p:cNvPr id="17" name="Rectangle 109">
            <a:extLst>
              <a:ext uri="{FF2B5EF4-FFF2-40B4-BE49-F238E27FC236}">
                <a16:creationId xmlns:a16="http://schemas.microsoft.com/office/drawing/2014/main" id="{7D27FC41-1332-6D50-E5CC-DF80E2BD98A6}"/>
              </a:ext>
            </a:extLst>
          </p:cNvPr>
          <p:cNvSpPr>
            <a:spLocks noChangeArrowheads="1"/>
          </p:cNvSpPr>
          <p:nvPr/>
        </p:nvSpPr>
        <p:spPr bwMode="auto">
          <a:xfrm>
            <a:off x="1377271" y="4222828"/>
            <a:ext cx="8713787"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70000"/>
              <a:buFont typeface="Wingdings" pitchFamily="2" charset="2"/>
              <a:buChar char="n"/>
              <a:defRPr sz="3200">
                <a:solidFill>
                  <a:schemeClr val="tx1"/>
                </a:solidFill>
                <a:latin typeface="Arial" panose="020B0604020202020204" pitchFamily="34" charset="0"/>
                <a:cs typeface="Arial" panose="020B0604020202020204" pitchFamily="34" charset="0"/>
              </a:defRPr>
            </a:lvl1pPr>
            <a:lvl2pPr marL="982663" indent="-533400">
              <a:spcBef>
                <a:spcPct val="20000"/>
              </a:spcBef>
              <a:buClr>
                <a:schemeClr val="hlink"/>
              </a:buClr>
              <a:buSzPct val="65000"/>
              <a:buFont typeface="Wingdings" pitchFamily="2" charset="2"/>
              <a:buChar char="¡"/>
              <a:defRPr sz="2800">
                <a:solidFill>
                  <a:schemeClr val="tx1"/>
                </a:solidFill>
                <a:latin typeface="Arial" panose="020B0604020202020204" pitchFamily="34" charset="0"/>
                <a:cs typeface="Arial" panose="020B0604020202020204" pitchFamily="34" charset="0"/>
              </a:defRPr>
            </a:lvl2pPr>
            <a:lvl3pPr marL="1347788" indent="-457200">
              <a:spcBef>
                <a:spcPct val="20000"/>
              </a:spcBef>
              <a:buClr>
                <a:schemeClr val="accent1"/>
              </a:buClr>
              <a:buSzPct val="70000"/>
              <a:buFont typeface="Wingdings" pitchFamily="2" charset="2"/>
              <a:buChar char="n"/>
              <a:defRPr sz="24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5pPr>
            <a:lvl6pPr marL="25273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6pPr>
            <a:lvl7pPr marL="29845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7pPr>
            <a:lvl8pPr marL="34417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8pPr>
            <a:lvl9pPr marL="38989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9pPr>
          </a:lstStyle>
          <a:p>
            <a:pPr marL="609600" marR="0" lvl="0" indent="-609600" defTabSz="914400" eaLnBrk="1" fontAlgn="base" latinLnBrk="0" hangingPunct="1">
              <a:lnSpc>
                <a:spcPct val="100000"/>
              </a:lnSpc>
              <a:spcBef>
                <a:spcPct val="0"/>
              </a:spcBef>
              <a:spcAft>
                <a:spcPct val="0"/>
              </a:spcAft>
              <a:buClrTx/>
              <a:buSzTx/>
              <a:buFontTx/>
              <a:buNone/>
              <a:tabLst/>
              <a:defRPr/>
            </a:pPr>
            <a:r>
              <a:rPr kumimoji="0" lang="fr-FR" altLang="fr-FR" sz="1700" b="1" i="0" u="sng" strike="noStrike" kern="0" cap="none" spc="0" normalizeH="0" baseline="0" noProof="0">
                <a:ln>
                  <a:noFill/>
                </a:ln>
                <a:solidFill>
                  <a:srgbClr val="CC3300"/>
                </a:solidFill>
                <a:effectLst/>
                <a:uLnTx/>
                <a:uFillTx/>
                <a:latin typeface="Arial" panose="020B0604020202020204" pitchFamily="34" charset="0"/>
                <a:cs typeface="Arial" panose="020B0604020202020204" pitchFamily="34" charset="0"/>
              </a:rPr>
              <a:t>Question :</a:t>
            </a:r>
            <a:r>
              <a:rPr kumimoji="0" lang="fr-FR" altLang="fr-FR" sz="1700" b="0" i="0" u="none" strike="noStrike" kern="0" cap="none" spc="0" normalizeH="0" baseline="0" noProof="0">
                <a:ln>
                  <a:noFill/>
                </a:ln>
                <a:solidFill>
                  <a:srgbClr val="CC3300"/>
                </a:solidFill>
                <a:effectLst/>
                <a:uLnTx/>
                <a:uFillTx/>
                <a:latin typeface="Arial" panose="020B0604020202020204" pitchFamily="34" charset="0"/>
                <a:cs typeface="Arial" panose="020B0604020202020204" pitchFamily="34" charset="0"/>
              </a:rPr>
              <a:t>   noms de tous les employés aisni que le nom du service où ils travaillent ?</a:t>
            </a:r>
          </a:p>
        </p:txBody>
      </p:sp>
      <p:graphicFrame>
        <p:nvGraphicFramePr>
          <p:cNvPr id="18" name="Group 142">
            <a:extLst>
              <a:ext uri="{FF2B5EF4-FFF2-40B4-BE49-F238E27FC236}">
                <a16:creationId xmlns:a16="http://schemas.microsoft.com/office/drawing/2014/main" id="{3E1AA320-9CA4-35B8-01E0-9C2FCE4512AD}"/>
              </a:ext>
            </a:extLst>
          </p:cNvPr>
          <p:cNvGraphicFramePr>
            <a:graphicFrameLocks noGrp="1"/>
          </p:cNvGraphicFramePr>
          <p:nvPr>
            <p:extLst>
              <p:ext uri="{D42A27DB-BD31-4B8C-83A1-F6EECF244321}">
                <p14:modId xmlns:p14="http://schemas.microsoft.com/office/powerpoint/2010/main" val="1444354051"/>
              </p:ext>
            </p:extLst>
          </p:nvPr>
        </p:nvGraphicFramePr>
        <p:xfrm>
          <a:off x="6887483" y="4654628"/>
          <a:ext cx="2317750" cy="1751098"/>
        </p:xfrm>
        <a:graphic>
          <a:graphicData uri="http://schemas.openxmlformats.org/drawingml/2006/table">
            <a:tbl>
              <a:tblPr/>
              <a:tblGrid>
                <a:gridCol w="1008063">
                  <a:extLst>
                    <a:ext uri="{9D8B030D-6E8A-4147-A177-3AD203B41FA5}">
                      <a16:colId xmlns:a16="http://schemas.microsoft.com/office/drawing/2014/main" val="20000"/>
                    </a:ext>
                  </a:extLst>
                </a:gridCol>
                <a:gridCol w="1309687">
                  <a:extLst>
                    <a:ext uri="{9D8B030D-6E8A-4147-A177-3AD203B41FA5}">
                      <a16:colId xmlns:a16="http://schemas.microsoft.com/office/drawing/2014/main" val="20001"/>
                    </a:ext>
                  </a:extLst>
                </a:gridCol>
              </a:tblGrid>
              <a:tr h="347600">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Nom</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2B2B2"/>
                    </a:solid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nomService</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99"/>
                    </a:solidFill>
                  </a:tcPr>
                </a:tc>
                <a:extLst>
                  <a:ext uri="{0D108BD9-81ED-4DB2-BD59-A6C34878D82A}">
                    <a16:rowId xmlns:a16="http://schemas.microsoft.com/office/drawing/2014/main" val="10000"/>
                  </a:ext>
                </a:extLst>
              </a:tr>
              <a:tr h="319982">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Salmi</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Vente</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9982">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Bahi</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Recherche</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093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Alami</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Vente</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2519">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Rafik</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endParaRPr kumimoji="0" lang="fr-FR"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4596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II. </a:t>
            </a:r>
            <a:r>
              <a:rPr lang="fr-FR" altLang="fr-FR" sz="2000" b="1" dirty="0">
                <a:solidFill>
                  <a:srgbClr val="009900"/>
                </a:solidFill>
              </a:rPr>
              <a:t>Langage SQL</a:t>
            </a:r>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5" name="Espace réservé du numéro de diapositive 4">
            <a:extLst>
              <a:ext uri="{FF2B5EF4-FFF2-40B4-BE49-F238E27FC236}">
                <a16:creationId xmlns:a16="http://schemas.microsoft.com/office/drawing/2014/main" id="{49A22513-7AB3-3F86-B273-ECCD0D9E1D3D}"/>
              </a:ext>
            </a:extLst>
          </p:cNvPr>
          <p:cNvSpPr>
            <a:spLocks noGrp="1"/>
          </p:cNvSpPr>
          <p:nvPr>
            <p:ph type="sldNum" sz="quarter" idx="12"/>
          </p:nvPr>
        </p:nvSpPr>
        <p:spPr>
          <a:xfrm>
            <a:off x="4495800" y="6492875"/>
            <a:ext cx="2743200" cy="365125"/>
          </a:xfrm>
        </p:spPr>
        <p:txBody>
          <a:bodyPr/>
          <a:lstStyle/>
          <a:p>
            <a:pPr algn="ctr"/>
            <a:fld id="{14385F30-F5BB-45A0-A756-346F67DA10C3}" type="slidenum">
              <a:rPr lang="en-US" smtClean="0"/>
              <a:pPr algn="ctr"/>
              <a:t>89</a:t>
            </a:fld>
            <a:endParaRPr lang="en-US" dirty="0"/>
          </a:p>
        </p:txBody>
      </p:sp>
      <p:sp>
        <p:nvSpPr>
          <p:cNvPr id="12" name="Rectangle 3">
            <a:extLst>
              <a:ext uri="{FF2B5EF4-FFF2-40B4-BE49-F238E27FC236}">
                <a16:creationId xmlns:a16="http://schemas.microsoft.com/office/drawing/2014/main" id="{19C7ABD6-1D52-00A1-6E1B-94322F6BAC3C}"/>
              </a:ext>
            </a:extLst>
          </p:cNvPr>
          <p:cNvSpPr txBox="1">
            <a:spLocks noChangeArrowheads="1"/>
          </p:cNvSpPr>
          <p:nvPr/>
        </p:nvSpPr>
        <p:spPr bwMode="auto">
          <a:xfrm>
            <a:off x="2171220" y="1624275"/>
            <a:ext cx="7007225"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7675" indent="-447675" algn="l" rtl="0" eaLnBrk="0" fontAlgn="base" hangingPunct="0">
              <a:spcBef>
                <a:spcPct val="20000"/>
              </a:spcBef>
              <a:spcAft>
                <a:spcPct val="0"/>
              </a:spcAft>
              <a:buClr>
                <a:schemeClr val="accent1"/>
              </a:buClr>
              <a:buSzPct val="70000"/>
              <a:buFont typeface="Wingdings" pitchFamily="2" charset="2"/>
              <a:buChar char="n"/>
              <a:defRPr sz="3200" kern="12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itchFamily="2" charset="2"/>
              <a:buChar char="¡"/>
              <a:defRPr sz="2800" kern="1200">
                <a:solidFill>
                  <a:schemeClr val="tx1"/>
                </a:solidFill>
                <a:latin typeface="+mn-lt"/>
                <a:ea typeface="+mn-ea"/>
                <a:cs typeface="+mn-cs"/>
              </a:defRPr>
            </a:lvl2pPr>
            <a:lvl3pPr marL="1293813" indent="-403225" algn="l" rtl="0" eaLnBrk="0" fontAlgn="base" hangingPunct="0">
              <a:spcBef>
                <a:spcPct val="20000"/>
              </a:spcBef>
              <a:spcAft>
                <a:spcPct val="0"/>
              </a:spcAft>
              <a:buClr>
                <a:schemeClr val="accent1"/>
              </a:buClr>
              <a:buSzPct val="70000"/>
              <a:buFont typeface="Wingdings" pitchFamily="2" charset="2"/>
              <a:buChar char="n"/>
              <a:defRPr sz="2400" kern="1200">
                <a:solidFill>
                  <a:schemeClr val="tx1"/>
                </a:solidFill>
                <a:latin typeface="+mn-lt"/>
                <a:ea typeface="+mn-ea"/>
                <a:cs typeface="+mn-cs"/>
              </a:defRPr>
            </a:lvl3pPr>
            <a:lvl4pPr marL="1681163" indent="-385763" algn="l" rtl="0" eaLnBrk="0" fontAlgn="base" hangingPunct="0">
              <a:spcBef>
                <a:spcPct val="20000"/>
              </a:spcBef>
              <a:spcAft>
                <a:spcPct val="0"/>
              </a:spcAft>
              <a:buClr>
                <a:schemeClr val="hlink"/>
              </a:buClr>
              <a:buSzPct val="75000"/>
              <a:buFont typeface="Wingdings" pitchFamily="2" charset="2"/>
              <a:buChar char="¡"/>
              <a:defRPr sz="2000" kern="1200">
                <a:solidFill>
                  <a:schemeClr val="tx1"/>
                </a:solidFill>
                <a:latin typeface="+mn-lt"/>
                <a:ea typeface="+mn-ea"/>
                <a:cs typeface="+mn-cs"/>
              </a:defRPr>
            </a:lvl4pPr>
            <a:lvl5pPr marL="2070100" indent="-387350" algn="l" rtl="0" eaLnBrk="0" fontAlgn="base" hangingPunct="0">
              <a:spcBef>
                <a:spcPct val="20000"/>
              </a:spcBef>
              <a:spcAft>
                <a:spcPct val="0"/>
              </a:spcAft>
              <a:buClr>
                <a:schemeClr val="accent1"/>
              </a:buClr>
              <a:buSzPct val="70000"/>
              <a:buFont typeface="Wingdings"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marR="0" lvl="0" indent="-609600" algn="l" defTabSz="914400" rtl="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2000" b="1" i="0" u="none" strike="noStrike" kern="1200" cap="none" spc="0" normalizeH="0" baseline="0" noProof="0">
                <a:ln>
                  <a:noFill/>
                </a:ln>
                <a:solidFill>
                  <a:srgbClr val="292929"/>
                </a:solidFill>
                <a:effectLst/>
                <a:uLnTx/>
                <a:uFillTx/>
                <a:latin typeface="Arial"/>
                <a:ea typeface="+mn-ea"/>
                <a:cs typeface="Arial"/>
              </a:rPr>
              <a:t>	  Employe			    Service</a:t>
            </a:r>
          </a:p>
          <a:p>
            <a:pPr marL="609600" marR="0" lvl="0" indent="-609600" algn="l" defTabSz="914400" rtl="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600" b="0" i="0" u="none" strike="noStrike" kern="1200" cap="none" spc="0" normalizeH="0" baseline="0" noProof="0">
              <a:ln>
                <a:noFill/>
              </a:ln>
              <a:solidFill>
                <a:srgbClr val="CC3300"/>
              </a:solidFill>
              <a:effectLst/>
              <a:uLnTx/>
              <a:uFillTx/>
              <a:latin typeface="Arial"/>
              <a:ea typeface="+mn-ea"/>
              <a:cs typeface="Arial"/>
            </a:endParaRPr>
          </a:p>
        </p:txBody>
      </p:sp>
      <p:graphicFrame>
        <p:nvGraphicFramePr>
          <p:cNvPr id="13" name="Group 4">
            <a:extLst>
              <a:ext uri="{FF2B5EF4-FFF2-40B4-BE49-F238E27FC236}">
                <a16:creationId xmlns:a16="http://schemas.microsoft.com/office/drawing/2014/main" id="{D1D637FA-C6F9-C839-4D53-F3B157C10ECA}"/>
              </a:ext>
            </a:extLst>
          </p:cNvPr>
          <p:cNvGraphicFramePr>
            <a:graphicFrameLocks/>
          </p:cNvGraphicFramePr>
          <p:nvPr>
            <p:extLst>
              <p:ext uri="{D42A27DB-BD31-4B8C-83A1-F6EECF244321}">
                <p14:modId xmlns:p14="http://schemas.microsoft.com/office/powerpoint/2010/main" val="21955807"/>
              </p:ext>
            </p:extLst>
          </p:nvPr>
        </p:nvGraphicFramePr>
        <p:xfrm>
          <a:off x="2387120" y="2200537"/>
          <a:ext cx="1974850" cy="1751098"/>
        </p:xfrm>
        <a:graphic>
          <a:graphicData uri="http://schemas.openxmlformats.org/drawingml/2006/table">
            <a:tbl>
              <a:tblPr/>
              <a:tblGrid>
                <a:gridCol w="661987">
                  <a:extLst>
                    <a:ext uri="{9D8B030D-6E8A-4147-A177-3AD203B41FA5}">
                      <a16:colId xmlns:a16="http://schemas.microsoft.com/office/drawing/2014/main" val="20000"/>
                    </a:ext>
                  </a:extLst>
                </a:gridCol>
                <a:gridCol w="661988">
                  <a:extLst>
                    <a:ext uri="{9D8B030D-6E8A-4147-A177-3AD203B41FA5}">
                      <a16:colId xmlns:a16="http://schemas.microsoft.com/office/drawing/2014/main" val="20001"/>
                    </a:ext>
                  </a:extLst>
                </a:gridCol>
                <a:gridCol w="650875">
                  <a:extLst>
                    <a:ext uri="{9D8B030D-6E8A-4147-A177-3AD203B41FA5}">
                      <a16:colId xmlns:a16="http://schemas.microsoft.com/office/drawing/2014/main" val="20002"/>
                    </a:ext>
                  </a:extLst>
                </a:gridCol>
              </a:tblGrid>
              <a:tr h="347600">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rgbClr val="800080"/>
                          </a:solidFill>
                          <a:effectLst/>
                          <a:latin typeface="Arial" panose="020B0604020202020204" pitchFamily="34" charset="0"/>
                          <a:cs typeface="Arial" panose="020B0604020202020204" pitchFamily="34" charset="0"/>
                        </a:rPr>
                        <a:t>nume</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Nom</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2B2B2"/>
                    </a:solid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nums</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319982">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1</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Salmi</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20</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9982">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2</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Bahi</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10</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093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3</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Alami</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20</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2519">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4</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Rafik</a:t>
                      </a: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endParaRPr kumimoji="0" lang="fr-FR"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12" marB="45712"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4" name="Group 30">
            <a:extLst>
              <a:ext uri="{FF2B5EF4-FFF2-40B4-BE49-F238E27FC236}">
                <a16:creationId xmlns:a16="http://schemas.microsoft.com/office/drawing/2014/main" id="{73A8BD84-A264-C0F2-1A20-F2DF21E428D8}"/>
              </a:ext>
            </a:extLst>
          </p:cNvPr>
          <p:cNvGraphicFramePr>
            <a:graphicFrameLocks/>
          </p:cNvGraphicFramePr>
          <p:nvPr>
            <p:extLst>
              <p:ext uri="{D42A27DB-BD31-4B8C-83A1-F6EECF244321}">
                <p14:modId xmlns:p14="http://schemas.microsoft.com/office/powerpoint/2010/main" val="3923690919"/>
              </p:ext>
            </p:extLst>
          </p:nvPr>
        </p:nvGraphicFramePr>
        <p:xfrm>
          <a:off x="5482745" y="2221175"/>
          <a:ext cx="2667000" cy="1279976"/>
        </p:xfrm>
        <a:graphic>
          <a:graphicData uri="http://schemas.openxmlformats.org/drawingml/2006/table">
            <a:tbl>
              <a:tblPr/>
              <a:tblGrid>
                <a:gridCol w="685800">
                  <a:extLst>
                    <a:ext uri="{9D8B030D-6E8A-4147-A177-3AD203B41FA5}">
                      <a16:colId xmlns:a16="http://schemas.microsoft.com/office/drawing/2014/main" val="20000"/>
                    </a:ext>
                  </a:extLst>
                </a:gridCol>
                <a:gridCol w="1192212">
                  <a:extLst>
                    <a:ext uri="{9D8B030D-6E8A-4147-A177-3AD203B41FA5}">
                      <a16:colId xmlns:a16="http://schemas.microsoft.com/office/drawing/2014/main" val="20001"/>
                    </a:ext>
                  </a:extLst>
                </a:gridCol>
                <a:gridCol w="788988">
                  <a:extLst>
                    <a:ext uri="{9D8B030D-6E8A-4147-A177-3AD203B41FA5}">
                      <a16:colId xmlns:a16="http://schemas.microsoft.com/office/drawing/2014/main" val="20002"/>
                    </a:ext>
                  </a:extLst>
                </a:gridCol>
              </a:tblGrid>
              <a:tr h="31988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rgbClr val="800080"/>
                          </a:solidFill>
                          <a:effectLst/>
                          <a:latin typeface="Arial" panose="020B0604020202020204" pitchFamily="34" charset="0"/>
                          <a:cs typeface="Arial" panose="020B0604020202020204" pitchFamily="34" charset="0"/>
                        </a:rPr>
                        <a:t>nu</a:t>
                      </a: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ms</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99"/>
                    </a:solid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nomService</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99"/>
                    </a:solid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ville</a:t>
                      </a:r>
                    </a:p>
                  </a:txBody>
                  <a:tcPr marT="45697" marB="45697"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99"/>
                    </a:solidFill>
                  </a:tcPr>
                </a:tc>
                <a:extLst>
                  <a:ext uri="{0D108BD9-81ED-4DB2-BD59-A6C34878D82A}">
                    <a16:rowId xmlns:a16="http://schemas.microsoft.com/office/drawing/2014/main" val="10000"/>
                  </a:ext>
                </a:extLst>
              </a:tr>
              <a:tr h="31988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10</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Rehcerche</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Rabat</a:t>
                      </a:r>
                    </a:p>
                  </a:txBody>
                  <a:tcPr marT="45697" marB="45697"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988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20</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Vente</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Kénitra</a:t>
                      </a:r>
                    </a:p>
                  </a:txBody>
                  <a:tcPr marT="45697" marB="45697"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988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30</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Achat</a:t>
                      </a:r>
                    </a:p>
                  </a:txBody>
                  <a:tcPr marT="45697" marB="45697" anchor="b" horzOverflow="overflow">
                    <a:lnL w="12700" cap="flat" cmpd="sng" algn="ctr">
                      <a:solidFill>
                        <a:srgbClr val="000000"/>
                      </a:solidFill>
                      <a:prstDash val="solid"/>
                      <a:round/>
                      <a:headEnd type="none" w="med" len="med"/>
                      <a:tailEnd type="none" w="med" len="med"/>
                    </a:lnL>
                    <a:lnR w="12700" cap="flat" cmpd="sng" algn="ctr">
                      <a:solidFill>
                        <a:srgbClr val="29292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Fès</a:t>
                      </a:r>
                    </a:p>
                  </a:txBody>
                  <a:tcPr marT="45697" marB="45697" anchor="b" horzOverflow="overflow">
                    <a:lnL w="12700" cap="flat" cmpd="sng" algn="ctr">
                      <a:solidFill>
                        <a:srgbClr val="29292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5" name="Rectangle 52">
            <a:extLst>
              <a:ext uri="{FF2B5EF4-FFF2-40B4-BE49-F238E27FC236}">
                <a16:creationId xmlns:a16="http://schemas.microsoft.com/office/drawing/2014/main" id="{117463D8-A457-7B50-A701-213FF49550B2}"/>
              </a:ext>
            </a:extLst>
          </p:cNvPr>
          <p:cNvSpPr>
            <a:spLocks noChangeArrowheads="1"/>
          </p:cNvSpPr>
          <p:nvPr/>
        </p:nvSpPr>
        <p:spPr bwMode="auto">
          <a:xfrm>
            <a:off x="1560032" y="4864362"/>
            <a:ext cx="5938838"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70000"/>
              <a:buFont typeface="Wingdings" pitchFamily="2" charset="2"/>
              <a:buChar char="n"/>
              <a:defRPr sz="3200">
                <a:solidFill>
                  <a:schemeClr val="tx1"/>
                </a:solidFill>
                <a:latin typeface="Arial" panose="020B0604020202020204" pitchFamily="34" charset="0"/>
                <a:cs typeface="Arial" panose="020B0604020202020204" pitchFamily="34" charset="0"/>
              </a:defRPr>
            </a:lvl1pPr>
            <a:lvl2pPr marL="982663" indent="-533400">
              <a:spcBef>
                <a:spcPct val="20000"/>
              </a:spcBef>
              <a:buClr>
                <a:schemeClr val="hlink"/>
              </a:buClr>
              <a:buSzPct val="65000"/>
              <a:buFont typeface="Wingdings" pitchFamily="2" charset="2"/>
              <a:buChar char="¡"/>
              <a:defRPr sz="2800">
                <a:solidFill>
                  <a:schemeClr val="tx1"/>
                </a:solidFill>
                <a:latin typeface="Arial" panose="020B0604020202020204" pitchFamily="34" charset="0"/>
                <a:cs typeface="Arial" panose="020B0604020202020204" pitchFamily="34" charset="0"/>
              </a:defRPr>
            </a:lvl2pPr>
            <a:lvl3pPr marL="1347788" indent="-457200">
              <a:spcBef>
                <a:spcPct val="20000"/>
              </a:spcBef>
              <a:buClr>
                <a:schemeClr val="accent1"/>
              </a:buClr>
              <a:buSzPct val="70000"/>
              <a:buFont typeface="Wingdings" pitchFamily="2" charset="2"/>
              <a:buChar char="n"/>
              <a:defRPr sz="24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5pPr>
            <a:lvl6pPr marL="25273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6pPr>
            <a:lvl7pPr marL="29845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7pPr>
            <a:lvl8pPr marL="34417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8pPr>
            <a:lvl9pPr marL="38989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9pPr>
          </a:lstStyle>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7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SELECT s.nomService, </a:t>
            </a:r>
            <a:r>
              <a:rPr kumimoji="0" lang="fr-FR" altLang="fr-FR" sz="1700" b="0" i="0" u="none" strike="noStrike" kern="0" cap="none" spc="0" normalizeH="0" baseline="0" noProof="0">
                <a:ln>
                  <a:noFill/>
                </a:ln>
                <a:solidFill>
                  <a:srgbClr val="6666FF"/>
                </a:solidFill>
                <a:effectLst/>
                <a:uLnTx/>
                <a:uFillTx/>
                <a:latin typeface="Arial" panose="020B0604020202020204" pitchFamily="34" charset="0"/>
                <a:cs typeface="Arial" panose="020B0604020202020204" pitchFamily="34" charset="0"/>
              </a:rPr>
              <a:t>COUNT</a:t>
            </a:r>
            <a:r>
              <a:rPr kumimoji="0" lang="fr-FR" altLang="fr-FR" sz="17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(e.nume) As </a:t>
            </a:r>
            <a:r>
              <a:rPr kumimoji="0" lang="fr-FR" altLang="fr-FR" sz="18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sym typeface="Wingdings" pitchFamily="2" charset="2"/>
              </a:rPr>
              <a:t>"</a:t>
            </a:r>
            <a:r>
              <a:rPr kumimoji="0" lang="fr-FR" altLang="fr-FR" sz="17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nbrEmploye</a:t>
            </a:r>
            <a:r>
              <a:rPr kumimoji="0" lang="fr-FR" altLang="fr-FR" sz="18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sym typeface="Wingdings" pitchFamily="2" charset="2"/>
              </a:rPr>
              <a:t>"</a:t>
            </a:r>
            <a:endParaRPr kumimoji="0" lang="fr-FR" altLang="fr-FR" sz="17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endParaRP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7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FROM Service s </a:t>
            </a:r>
            <a:r>
              <a:rPr kumimoji="0" lang="fr-FR" altLang="fr-FR" sz="1700" b="0" i="0" u="none" strike="noStrike" kern="0" cap="none" spc="0" normalizeH="0" baseline="0" noProof="0">
                <a:ln>
                  <a:noFill/>
                </a:ln>
                <a:solidFill>
                  <a:srgbClr val="6666FF"/>
                </a:solidFill>
                <a:effectLst/>
                <a:uLnTx/>
                <a:uFillTx/>
                <a:latin typeface="Arial" panose="020B0604020202020204" pitchFamily="34" charset="0"/>
                <a:cs typeface="Arial" panose="020B0604020202020204" pitchFamily="34" charset="0"/>
              </a:rPr>
              <a:t>Left</a:t>
            </a:r>
            <a:r>
              <a:rPr kumimoji="0" lang="fr-FR" altLang="fr-FR" sz="17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 </a:t>
            </a:r>
            <a:r>
              <a:rPr kumimoji="0" lang="fr-FR" altLang="fr-FR" sz="1700" b="0" i="0" u="none" strike="noStrike" kern="0" cap="none" spc="0" normalizeH="0" baseline="0" noProof="0">
                <a:ln>
                  <a:noFill/>
                </a:ln>
                <a:solidFill>
                  <a:srgbClr val="6666FF"/>
                </a:solidFill>
                <a:effectLst/>
                <a:uLnTx/>
                <a:uFillTx/>
                <a:latin typeface="Arial" panose="020B0604020202020204" pitchFamily="34" charset="0"/>
                <a:cs typeface="Arial" panose="020B0604020202020204" pitchFamily="34" charset="0"/>
              </a:rPr>
              <a:t>Join </a:t>
            </a:r>
            <a:r>
              <a:rPr kumimoji="0" lang="fr-FR" altLang="fr-FR" sz="17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Empoye e </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700" b="0" i="0" u="none" strike="noStrike" kern="0" cap="none" spc="0" normalizeH="0" baseline="0" noProof="0">
                <a:ln>
                  <a:noFill/>
                </a:ln>
                <a:solidFill>
                  <a:srgbClr val="6666FF"/>
                </a:solidFill>
                <a:effectLst/>
                <a:uLnTx/>
                <a:uFillTx/>
                <a:latin typeface="Arial" panose="020B0604020202020204" pitchFamily="34" charset="0"/>
                <a:cs typeface="Arial" panose="020B0604020202020204" pitchFamily="34" charset="0"/>
              </a:rPr>
              <a:t>On</a:t>
            </a:r>
            <a:r>
              <a:rPr kumimoji="0" lang="fr-FR" altLang="fr-FR" sz="17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 e.nums = s.nums</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700" b="0" i="0" u="none" strike="noStrike" kern="0" cap="none" spc="0" normalizeH="0" baseline="0" noProof="0">
                <a:ln>
                  <a:noFill/>
                </a:ln>
                <a:solidFill>
                  <a:srgbClr val="6666FF"/>
                </a:solidFill>
                <a:effectLst/>
                <a:uLnTx/>
                <a:uFillTx/>
                <a:latin typeface="Arial" panose="020B0604020202020204" pitchFamily="34" charset="0"/>
                <a:cs typeface="Arial" panose="020B0604020202020204" pitchFamily="34" charset="0"/>
              </a:rPr>
              <a:t>GROUP BY</a:t>
            </a:r>
            <a:r>
              <a:rPr kumimoji="0" lang="fr-FR" altLang="fr-FR" sz="17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rPr>
              <a:t> s.nomService</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700" b="0" i="0" u="none" strike="noStrike" kern="0" cap="none" spc="0" normalizeH="0" baseline="0" noProof="0">
              <a:ln>
                <a:noFill/>
              </a:ln>
              <a:solidFill>
                <a:srgbClr val="292929"/>
              </a:solidFill>
              <a:effectLst/>
              <a:uLnTx/>
              <a:uFillTx/>
              <a:latin typeface="Arial" panose="020B0604020202020204" pitchFamily="34" charset="0"/>
              <a:cs typeface="Arial" panose="020B0604020202020204" pitchFamily="34" charset="0"/>
            </a:endParaRP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700" b="0" i="0" u="none" strike="noStrike" kern="0" cap="none" spc="0" normalizeH="0" baseline="0" noProof="0">
              <a:ln>
                <a:noFill/>
              </a:ln>
              <a:solidFill>
                <a:srgbClr val="CC3300"/>
              </a:solidFill>
              <a:effectLst/>
              <a:uLnTx/>
              <a:uFillTx/>
              <a:latin typeface="Arial" panose="020B0604020202020204" pitchFamily="34" charset="0"/>
              <a:cs typeface="Arial" panose="020B0604020202020204" pitchFamily="34" charset="0"/>
            </a:endParaRPr>
          </a:p>
        </p:txBody>
      </p:sp>
      <p:sp>
        <p:nvSpPr>
          <p:cNvPr id="16" name="Line 53">
            <a:extLst>
              <a:ext uri="{FF2B5EF4-FFF2-40B4-BE49-F238E27FC236}">
                <a16:creationId xmlns:a16="http://schemas.microsoft.com/office/drawing/2014/main" id="{F6283AF4-BC1B-65FC-A594-2ED91698A283}"/>
              </a:ext>
            </a:extLst>
          </p:cNvPr>
          <p:cNvSpPr>
            <a:spLocks noChangeShapeType="1"/>
          </p:cNvSpPr>
          <p:nvPr/>
        </p:nvSpPr>
        <p:spPr bwMode="auto">
          <a:xfrm flipV="1">
            <a:off x="5843107" y="5512062"/>
            <a:ext cx="1584325" cy="0"/>
          </a:xfrm>
          <a:prstGeom prst="line">
            <a:avLst/>
          </a:prstGeom>
          <a:noFill/>
          <a:ln w="3810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fr-FR" sz="1600">
              <a:solidFill>
                <a:srgbClr val="292929"/>
              </a:solidFill>
              <a:latin typeface="Arial" panose="020B0604020202020204" pitchFamily="34" charset="0"/>
              <a:cs typeface="Arial" panose="020B0604020202020204" pitchFamily="34" charset="0"/>
            </a:endParaRPr>
          </a:p>
        </p:txBody>
      </p:sp>
      <p:sp>
        <p:nvSpPr>
          <p:cNvPr id="17" name="Rectangle 54">
            <a:extLst>
              <a:ext uri="{FF2B5EF4-FFF2-40B4-BE49-F238E27FC236}">
                <a16:creationId xmlns:a16="http://schemas.microsoft.com/office/drawing/2014/main" id="{563C39B3-3433-BF02-43DA-6F314844E062}"/>
              </a:ext>
            </a:extLst>
          </p:cNvPr>
          <p:cNvSpPr>
            <a:spLocks noChangeArrowheads="1"/>
          </p:cNvSpPr>
          <p:nvPr/>
        </p:nvSpPr>
        <p:spPr bwMode="auto">
          <a:xfrm>
            <a:off x="1701320" y="4143637"/>
            <a:ext cx="8713787"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70000"/>
              <a:buFont typeface="Wingdings" pitchFamily="2" charset="2"/>
              <a:buChar char="n"/>
              <a:defRPr sz="3200">
                <a:solidFill>
                  <a:schemeClr val="tx1"/>
                </a:solidFill>
                <a:latin typeface="Arial" panose="020B0604020202020204" pitchFamily="34" charset="0"/>
                <a:cs typeface="Arial" panose="020B0604020202020204" pitchFamily="34" charset="0"/>
              </a:defRPr>
            </a:lvl1pPr>
            <a:lvl2pPr marL="982663" indent="-533400">
              <a:spcBef>
                <a:spcPct val="20000"/>
              </a:spcBef>
              <a:buClr>
                <a:schemeClr val="hlink"/>
              </a:buClr>
              <a:buSzPct val="65000"/>
              <a:buFont typeface="Wingdings" pitchFamily="2" charset="2"/>
              <a:buChar char="¡"/>
              <a:defRPr sz="2800">
                <a:solidFill>
                  <a:schemeClr val="tx1"/>
                </a:solidFill>
                <a:latin typeface="Arial" panose="020B0604020202020204" pitchFamily="34" charset="0"/>
                <a:cs typeface="Arial" panose="020B0604020202020204" pitchFamily="34" charset="0"/>
              </a:defRPr>
            </a:lvl2pPr>
            <a:lvl3pPr marL="1347788" indent="-457200">
              <a:spcBef>
                <a:spcPct val="20000"/>
              </a:spcBef>
              <a:buClr>
                <a:schemeClr val="accent1"/>
              </a:buClr>
              <a:buSzPct val="70000"/>
              <a:buFont typeface="Wingdings" pitchFamily="2" charset="2"/>
              <a:buChar char="n"/>
              <a:defRPr sz="24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5pPr>
            <a:lvl6pPr marL="25273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6pPr>
            <a:lvl7pPr marL="29845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7pPr>
            <a:lvl8pPr marL="34417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8pPr>
            <a:lvl9pPr marL="38989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9pPr>
          </a:lstStyle>
          <a:p>
            <a:pPr marL="609600" marR="0" lvl="0" indent="-609600" defTabSz="914400" eaLnBrk="1" fontAlgn="base" latinLnBrk="0" hangingPunct="1">
              <a:lnSpc>
                <a:spcPct val="100000"/>
              </a:lnSpc>
              <a:spcBef>
                <a:spcPct val="0"/>
              </a:spcBef>
              <a:spcAft>
                <a:spcPct val="0"/>
              </a:spcAft>
              <a:buClrTx/>
              <a:buSzTx/>
              <a:buFontTx/>
              <a:buNone/>
              <a:tabLst/>
              <a:defRPr/>
            </a:pPr>
            <a:r>
              <a:rPr kumimoji="0" lang="fr-FR" altLang="fr-FR" sz="1700" b="1" i="0" u="sng" strike="noStrike" kern="0" cap="none" spc="0" normalizeH="0" baseline="0" noProof="0">
                <a:ln>
                  <a:noFill/>
                </a:ln>
                <a:solidFill>
                  <a:srgbClr val="CC3300"/>
                </a:solidFill>
                <a:effectLst/>
                <a:uLnTx/>
                <a:uFillTx/>
                <a:latin typeface="Arial" panose="020B0604020202020204" pitchFamily="34" charset="0"/>
                <a:cs typeface="Arial" panose="020B0604020202020204" pitchFamily="34" charset="0"/>
              </a:rPr>
              <a:t>Question :</a:t>
            </a:r>
            <a:r>
              <a:rPr kumimoji="0" lang="fr-FR" altLang="fr-FR" sz="1700" b="0" i="0" u="none" strike="noStrike" kern="0" cap="none" spc="0" normalizeH="0" baseline="0" noProof="0">
                <a:ln>
                  <a:noFill/>
                </a:ln>
                <a:solidFill>
                  <a:srgbClr val="CC3300"/>
                </a:solidFill>
                <a:effectLst/>
                <a:uLnTx/>
                <a:uFillTx/>
                <a:latin typeface="Arial" panose="020B0604020202020204" pitchFamily="34" charset="0"/>
                <a:cs typeface="Arial" panose="020B0604020202020204" pitchFamily="34" charset="0"/>
              </a:rPr>
              <a:t>   nombre d’employés par service ?</a:t>
            </a:r>
          </a:p>
        </p:txBody>
      </p:sp>
      <p:graphicFrame>
        <p:nvGraphicFramePr>
          <p:cNvPr id="18" name="Group 84">
            <a:extLst>
              <a:ext uri="{FF2B5EF4-FFF2-40B4-BE49-F238E27FC236}">
                <a16:creationId xmlns:a16="http://schemas.microsoft.com/office/drawing/2014/main" id="{5035D176-CB6A-4196-8CAF-01740756E60B}"/>
              </a:ext>
            </a:extLst>
          </p:cNvPr>
          <p:cNvGraphicFramePr>
            <a:graphicFrameLocks noGrp="1"/>
          </p:cNvGraphicFramePr>
          <p:nvPr>
            <p:extLst>
              <p:ext uri="{D42A27DB-BD31-4B8C-83A1-F6EECF244321}">
                <p14:modId xmlns:p14="http://schemas.microsoft.com/office/powerpoint/2010/main" val="4042819200"/>
              </p:ext>
            </p:extLst>
          </p:nvPr>
        </p:nvGraphicFramePr>
        <p:xfrm>
          <a:off x="7714770" y="4648462"/>
          <a:ext cx="2395537" cy="1368529"/>
        </p:xfrm>
        <a:graphic>
          <a:graphicData uri="http://schemas.openxmlformats.org/drawingml/2006/table">
            <a:tbl>
              <a:tblPr/>
              <a:tblGrid>
                <a:gridCol w="1192212">
                  <a:extLst>
                    <a:ext uri="{9D8B030D-6E8A-4147-A177-3AD203B41FA5}">
                      <a16:colId xmlns:a16="http://schemas.microsoft.com/office/drawing/2014/main" val="20000"/>
                    </a:ext>
                  </a:extLst>
                </a:gridCol>
                <a:gridCol w="1203325">
                  <a:extLst>
                    <a:ext uri="{9D8B030D-6E8A-4147-A177-3AD203B41FA5}">
                      <a16:colId xmlns:a16="http://schemas.microsoft.com/office/drawing/2014/main" val="20001"/>
                    </a:ext>
                  </a:extLst>
                </a:gridCol>
              </a:tblGrid>
              <a:tr h="347582">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nomService</a:t>
                      </a: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99"/>
                    </a:solid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fr-FR"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nbrEmploye</a:t>
                      </a:r>
                      <a:endPar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0"/>
                  </a:ext>
                </a:extLst>
              </a:tr>
              <a:tr h="319966">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Recherche</a:t>
                      </a: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1</a:t>
                      </a: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9966">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Vente</a:t>
                      </a: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2</a:t>
                      </a: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0911">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l"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Achat</a:t>
                      </a: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7675" indent="-447675" algn="l" defTabSz="914400" rtl="0" eaLnBrk="1" latinLnBrk="0" hangingPunct="1">
                        <a:spcBef>
                          <a:spcPct val="20000"/>
                        </a:spcBef>
                        <a:buClr>
                          <a:schemeClr val="accent1"/>
                        </a:buClr>
                        <a:buSzPct val="70000"/>
                        <a:buFont typeface="Wingdings" pitchFamily="2" charset="2"/>
                        <a:defRPr sz="2800" kern="1200">
                          <a:solidFill>
                            <a:schemeClr val="tx1"/>
                          </a:solidFill>
                          <a:latin typeface="Arial" panose="020B0604020202020204" pitchFamily="34" charset="0"/>
                          <a:cs typeface="Arial" panose="020B0604020202020204" pitchFamily="34" charset="0"/>
                        </a:defRPr>
                      </a:lvl1pPr>
                      <a:lvl2pPr marL="889000" indent="-439738" algn="l" defTabSz="914400" rtl="0" eaLnBrk="1" latinLnBrk="0" hangingPunct="1">
                        <a:spcBef>
                          <a:spcPct val="20000"/>
                        </a:spcBef>
                        <a:buClr>
                          <a:schemeClr val="hlink"/>
                        </a:buClr>
                        <a:buSzPct val="65000"/>
                        <a:buFont typeface="Wingdings" pitchFamily="2" charset="2"/>
                        <a:defRPr sz="2400" kern="1200">
                          <a:solidFill>
                            <a:schemeClr val="tx1"/>
                          </a:solidFill>
                          <a:latin typeface="Arial" panose="020B0604020202020204" pitchFamily="34" charset="0"/>
                          <a:cs typeface="Arial" panose="020B0604020202020204" pitchFamily="34" charset="0"/>
                        </a:defRPr>
                      </a:lvl2pPr>
                      <a:lvl3pPr marL="1293813" indent="-403225" algn="l" defTabSz="914400" rtl="0" eaLnBrk="1" latinLnBrk="0" hangingPunct="1">
                        <a:spcBef>
                          <a:spcPct val="20000"/>
                        </a:spcBef>
                        <a:buClr>
                          <a:schemeClr val="accent1"/>
                        </a:buClr>
                        <a:buSzPct val="70000"/>
                        <a:buFont typeface="Wingdings" pitchFamily="2" charset="2"/>
                        <a:defRPr sz="2000" kern="1200">
                          <a:solidFill>
                            <a:schemeClr val="tx1"/>
                          </a:solidFill>
                          <a:latin typeface="Arial" panose="020B0604020202020204" pitchFamily="34" charset="0"/>
                          <a:cs typeface="Arial" panose="020B0604020202020204" pitchFamily="34" charset="0"/>
                        </a:defRPr>
                      </a:lvl3pPr>
                      <a:lvl4pPr marL="1681163" indent="-385763" algn="l" defTabSz="914400" rtl="0" eaLnBrk="1" latinLnBrk="0" hangingPunct="1">
                        <a:spcBef>
                          <a:spcPct val="20000"/>
                        </a:spcBef>
                        <a:buClr>
                          <a:schemeClr val="hlink"/>
                        </a:buClr>
                        <a:buSzPct val="75000"/>
                        <a:buFont typeface="Wingdings" pitchFamily="2" charset="2"/>
                        <a:defRPr sz="1800" kern="1200">
                          <a:solidFill>
                            <a:schemeClr val="tx1"/>
                          </a:solidFill>
                          <a:latin typeface="Arial" panose="020B0604020202020204" pitchFamily="34" charset="0"/>
                          <a:cs typeface="Arial" panose="020B0604020202020204" pitchFamily="34" charset="0"/>
                        </a:defRPr>
                      </a:lvl4pPr>
                      <a:lvl5pPr marL="2070100" indent="-387350" algn="l" defTabSz="914400" rtl="0" eaLnBrk="1" latinLnBrk="0" hangingPunct="1">
                        <a:spcBef>
                          <a:spcPct val="20000"/>
                        </a:spcBef>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5pPr>
                      <a:lvl6pPr marL="25273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6pPr>
                      <a:lvl7pPr marL="29845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7pPr>
                      <a:lvl8pPr marL="34417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8pPr>
                      <a:lvl9pPr marL="3898900" indent="-387350" algn="l" defTabSz="914400" rtl="0" eaLnBrk="1" fontAlgn="base" latinLnBrk="0" hangingPunct="1">
                        <a:spcBef>
                          <a:spcPct val="20000"/>
                        </a:spcBef>
                        <a:spcAft>
                          <a:spcPct val="0"/>
                        </a:spcAft>
                        <a:buClr>
                          <a:schemeClr val="accent1"/>
                        </a:buClr>
                        <a:buSzPct val="70000"/>
                        <a:buFont typeface="Wingdings" pitchFamily="2" charset="2"/>
                        <a:defRPr sz="1800" kern="1200">
                          <a:solidFill>
                            <a:schemeClr val="tx1"/>
                          </a:solidFill>
                          <a:latin typeface="Arial" panose="020B0604020202020204" pitchFamily="34" charset="0"/>
                          <a:cs typeface="Arial" panose="020B0604020202020204" pitchFamily="34" charset="0"/>
                        </a:defRPr>
                      </a:lvl9pPr>
                    </a:lstStyle>
                    <a:p>
                      <a:pPr marL="447675" marR="0" lvl="0" indent="-447675" algn="ctr" defTabSz="914400" rtl="0" eaLnBrk="1" fontAlgn="b" latinLnBrk="0" hangingPunct="1">
                        <a:lnSpc>
                          <a:spcPct val="100000"/>
                        </a:lnSpc>
                        <a:spcBef>
                          <a:spcPct val="0"/>
                        </a:spcBef>
                        <a:spcAft>
                          <a:spcPct val="0"/>
                        </a:spcAft>
                        <a:buClrTx/>
                        <a:buSzTx/>
                        <a:buFontTx/>
                        <a:buNone/>
                        <a:tabLst/>
                      </a:pPr>
                      <a:r>
                        <a:rPr kumimoji="0" lang="en-US" altLang="fr-FR" sz="1500" b="0" i="0" u="none" strike="noStrike" cap="none" normalizeH="0" baseline="0">
                          <a:ln>
                            <a:noFill/>
                          </a:ln>
                          <a:solidFill>
                            <a:schemeClr val="tx1"/>
                          </a:solidFill>
                          <a:effectLst/>
                          <a:latin typeface="Arial" panose="020B0604020202020204" pitchFamily="34" charset="0"/>
                          <a:cs typeface="Arial" panose="020B0604020202020204" pitchFamily="34" charset="0"/>
                        </a:rPr>
                        <a:t>0</a:t>
                      </a:r>
                    </a:p>
                  </a:txBody>
                  <a:tcPr marT="45709" marB="45709"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4715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0" lang="fr-MA" sz="2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BASES DE DONNÉES ET SYSTÈMES DE GESTION DE BASES DE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400" b="1" dirty="0"/>
              <a:t>				II. </a:t>
            </a:r>
            <a:r>
              <a:rPr lang="fr-FR" altLang="fr-FR" b="1" dirty="0">
                <a:solidFill>
                  <a:srgbClr val="009900"/>
                </a:solidFill>
              </a:rPr>
              <a:t>Les modèles de bases de données</a:t>
            </a:r>
            <a:endParaRPr lang="fr-FR" altLang="fr-FR" sz="2000" b="1" dirty="0">
              <a:solidFill>
                <a:srgbClr val="6666FF"/>
              </a:solidFill>
            </a:endParaRPr>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endParaRPr lang="fr-MA" sz="1600" b="1" dirty="0">
              <a:solidFill>
                <a:srgbClr val="000000"/>
              </a:solidFill>
              <a:cs typeface="Arial" panose="020B0604020202020204" pitchFamily="34" charset="0"/>
            </a:endParaRP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4" name="ZoneTexte 3">
            <a:extLst>
              <a:ext uri="{FF2B5EF4-FFF2-40B4-BE49-F238E27FC236}">
                <a16:creationId xmlns:a16="http://schemas.microsoft.com/office/drawing/2014/main" id="{56B320B1-13C1-B948-E7D6-077F6E7CEFBB}"/>
              </a:ext>
            </a:extLst>
          </p:cNvPr>
          <p:cNvSpPr txBox="1"/>
          <p:nvPr/>
        </p:nvSpPr>
        <p:spPr>
          <a:xfrm>
            <a:off x="1500047" y="1516725"/>
            <a:ext cx="4737468" cy="707886"/>
          </a:xfrm>
          <a:prstGeom prst="rect">
            <a:avLst/>
          </a:prstGeom>
          <a:noFill/>
        </p:spPr>
        <p:txBody>
          <a:bodyPr wrap="square" rtlCol="0">
            <a:spAutoFit/>
          </a:bodyPr>
          <a:lstStyle/>
          <a:p>
            <a:pPr algn="ctr"/>
            <a:r>
              <a:rPr lang="fr-FR" sz="2000" b="1" dirty="0">
                <a:latin typeface="+mn-lt"/>
              </a:rPr>
              <a:t>Le modèle  conceptuel de données(MCD) </a:t>
            </a:r>
          </a:p>
          <a:p>
            <a:pPr algn="ctr"/>
            <a:r>
              <a:rPr lang="fr-FR" sz="2000" b="1" dirty="0">
                <a:latin typeface="+mn-lt"/>
              </a:rPr>
              <a:t>Entités-Associations (E-A)</a:t>
            </a:r>
          </a:p>
        </p:txBody>
      </p:sp>
      <p:sp>
        <p:nvSpPr>
          <p:cNvPr id="3" name="Rectangle 3">
            <a:extLst>
              <a:ext uri="{FF2B5EF4-FFF2-40B4-BE49-F238E27FC236}">
                <a16:creationId xmlns:a16="http://schemas.microsoft.com/office/drawing/2014/main" id="{D1DCE48B-1F8E-D08C-E5FD-E2380018D167}"/>
              </a:ext>
            </a:extLst>
          </p:cNvPr>
          <p:cNvSpPr txBox="1">
            <a:spLocks noChangeArrowheads="1"/>
          </p:cNvSpPr>
          <p:nvPr/>
        </p:nvSpPr>
        <p:spPr>
          <a:xfrm>
            <a:off x="719478" y="2479161"/>
            <a:ext cx="9038104" cy="22170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buClr>
                <a:srgbClr val="6666FF"/>
              </a:buClr>
              <a:buFont typeface="Wingdings" pitchFamily="2" charset="2"/>
              <a:buNone/>
            </a:pPr>
            <a:r>
              <a:rPr lang="fr-FR" altLang="fr-FR" sz="1800" b="1" u="sng" dirty="0">
                <a:solidFill>
                  <a:srgbClr val="CC3300"/>
                </a:solidFill>
                <a:latin typeface="+mn-lt"/>
              </a:rPr>
              <a:t>2- MCD Entité :</a:t>
            </a:r>
            <a:r>
              <a:rPr lang="fr-FR" altLang="fr-FR" sz="1800" dirty="0">
                <a:latin typeface="+mn-lt"/>
              </a:rPr>
              <a:t>		</a:t>
            </a:r>
            <a:endParaRPr lang="fr-FR" altLang="fr-FR" sz="1800" b="1" dirty="0">
              <a:latin typeface="+mn-lt"/>
            </a:endParaRPr>
          </a:p>
          <a:p>
            <a:pPr marL="609600" indent="-609600" algn="just">
              <a:lnSpc>
                <a:spcPct val="150000"/>
              </a:lnSpc>
              <a:buClr>
                <a:srgbClr val="6666FF"/>
              </a:buClr>
              <a:buFont typeface="Wingdings" pitchFamily="2" charset="2"/>
              <a:buNone/>
            </a:pPr>
            <a:r>
              <a:rPr lang="fr-FR" altLang="fr-FR" sz="1800" b="1" i="1" u="sng" dirty="0">
                <a:solidFill>
                  <a:srgbClr val="3333CC"/>
                </a:solidFill>
                <a:latin typeface="+mn-lt"/>
              </a:rPr>
              <a:t>Entité </a:t>
            </a:r>
            <a:r>
              <a:rPr lang="fr-FR" altLang="fr-FR" sz="1800" dirty="0">
                <a:latin typeface="+mn-lt"/>
              </a:rPr>
              <a:t>: Une Entité est une population d’individus homogènes. Par exemple, les produits ou les articles vendus par une entreprise peuvent être regroupés dans une même entité articles, car d’un article à l’autre, les informations ne changent pas de nature (a chaque fois, il s’agit de la désignation, du prix unitaire, etc.).</a:t>
            </a:r>
          </a:p>
        </p:txBody>
      </p:sp>
      <p:sp>
        <p:nvSpPr>
          <p:cNvPr id="6" name="Rectangle 5">
            <a:extLst>
              <a:ext uri="{FF2B5EF4-FFF2-40B4-BE49-F238E27FC236}">
                <a16:creationId xmlns:a16="http://schemas.microsoft.com/office/drawing/2014/main" id="{E4818A9B-AB55-113C-FE03-71448C6EBD10}"/>
              </a:ext>
            </a:extLst>
          </p:cNvPr>
          <p:cNvSpPr/>
          <p:nvPr/>
        </p:nvSpPr>
        <p:spPr>
          <a:xfrm>
            <a:off x="1993393" y="4767663"/>
            <a:ext cx="1119216" cy="13594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7" name="Connecteur droit 6">
            <a:extLst>
              <a:ext uri="{FF2B5EF4-FFF2-40B4-BE49-F238E27FC236}">
                <a16:creationId xmlns:a16="http://schemas.microsoft.com/office/drawing/2014/main" id="{286B667C-7A82-FBEA-16A5-74AD4F120A46}"/>
              </a:ext>
            </a:extLst>
          </p:cNvPr>
          <p:cNvCxnSpPr>
            <a:cxnSpLocks/>
          </p:cNvCxnSpPr>
          <p:nvPr/>
        </p:nvCxnSpPr>
        <p:spPr>
          <a:xfrm>
            <a:off x="1993393" y="5102044"/>
            <a:ext cx="11192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94D9A23C-BDF4-0DC2-2F8C-FEAF418FC3AA}"/>
              </a:ext>
            </a:extLst>
          </p:cNvPr>
          <p:cNvSpPr txBox="1"/>
          <p:nvPr/>
        </p:nvSpPr>
        <p:spPr>
          <a:xfrm>
            <a:off x="1993392" y="4780965"/>
            <a:ext cx="1119217" cy="307777"/>
          </a:xfrm>
          <a:prstGeom prst="rect">
            <a:avLst/>
          </a:prstGeom>
          <a:noFill/>
        </p:spPr>
        <p:txBody>
          <a:bodyPr wrap="none" rtlCol="0">
            <a:spAutoFit/>
          </a:bodyPr>
          <a:lstStyle/>
          <a:p>
            <a:r>
              <a:rPr lang="fr-FR" dirty="0"/>
              <a:t>professeurs</a:t>
            </a:r>
          </a:p>
        </p:txBody>
      </p:sp>
      <p:sp>
        <p:nvSpPr>
          <p:cNvPr id="9" name="Rectangle 8">
            <a:extLst>
              <a:ext uri="{FF2B5EF4-FFF2-40B4-BE49-F238E27FC236}">
                <a16:creationId xmlns:a16="http://schemas.microsoft.com/office/drawing/2014/main" id="{83299021-51C4-7A4D-6DB0-0A2CE066A1CD}"/>
              </a:ext>
            </a:extLst>
          </p:cNvPr>
          <p:cNvSpPr/>
          <p:nvPr/>
        </p:nvSpPr>
        <p:spPr>
          <a:xfrm>
            <a:off x="4365281" y="4762737"/>
            <a:ext cx="1119216" cy="13594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9">
            <a:extLst>
              <a:ext uri="{FF2B5EF4-FFF2-40B4-BE49-F238E27FC236}">
                <a16:creationId xmlns:a16="http://schemas.microsoft.com/office/drawing/2014/main" id="{B26066F3-C993-6B1B-B4BC-1BE50E04B38F}"/>
              </a:ext>
            </a:extLst>
          </p:cNvPr>
          <p:cNvCxnSpPr>
            <a:cxnSpLocks/>
          </p:cNvCxnSpPr>
          <p:nvPr/>
        </p:nvCxnSpPr>
        <p:spPr>
          <a:xfrm>
            <a:off x="4365281" y="5097118"/>
            <a:ext cx="11192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8B8E3ECC-2A09-10E2-7789-EE228536F059}"/>
              </a:ext>
            </a:extLst>
          </p:cNvPr>
          <p:cNvSpPr txBox="1"/>
          <p:nvPr/>
        </p:nvSpPr>
        <p:spPr>
          <a:xfrm>
            <a:off x="4459056" y="4789341"/>
            <a:ext cx="931665" cy="307777"/>
          </a:xfrm>
          <a:prstGeom prst="rect">
            <a:avLst/>
          </a:prstGeom>
          <a:noFill/>
        </p:spPr>
        <p:txBody>
          <a:bodyPr wrap="none" rtlCol="0">
            <a:spAutoFit/>
          </a:bodyPr>
          <a:lstStyle/>
          <a:p>
            <a:r>
              <a:rPr lang="fr-FR" dirty="0"/>
              <a:t>Etudiants</a:t>
            </a:r>
          </a:p>
        </p:txBody>
      </p:sp>
      <p:sp>
        <p:nvSpPr>
          <p:cNvPr id="12" name="Rectangle 11">
            <a:extLst>
              <a:ext uri="{FF2B5EF4-FFF2-40B4-BE49-F238E27FC236}">
                <a16:creationId xmlns:a16="http://schemas.microsoft.com/office/drawing/2014/main" id="{C3905CB8-B6C0-B09E-743A-AAA5B7EEFFF4}"/>
              </a:ext>
            </a:extLst>
          </p:cNvPr>
          <p:cNvSpPr/>
          <p:nvPr/>
        </p:nvSpPr>
        <p:spPr>
          <a:xfrm>
            <a:off x="6966592" y="4762737"/>
            <a:ext cx="1119216" cy="13594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3" name="Connecteur droit 12">
            <a:extLst>
              <a:ext uri="{FF2B5EF4-FFF2-40B4-BE49-F238E27FC236}">
                <a16:creationId xmlns:a16="http://schemas.microsoft.com/office/drawing/2014/main" id="{5A3D50F9-F716-B42C-D957-7CDE13177CFA}"/>
              </a:ext>
            </a:extLst>
          </p:cNvPr>
          <p:cNvCxnSpPr>
            <a:cxnSpLocks/>
          </p:cNvCxnSpPr>
          <p:nvPr/>
        </p:nvCxnSpPr>
        <p:spPr>
          <a:xfrm>
            <a:off x="6966592" y="5097118"/>
            <a:ext cx="11192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C36E9CE2-7971-03EB-17C1-7C0CC4748B11}"/>
              </a:ext>
            </a:extLst>
          </p:cNvPr>
          <p:cNvSpPr txBox="1"/>
          <p:nvPr/>
        </p:nvSpPr>
        <p:spPr>
          <a:xfrm>
            <a:off x="6966590" y="4776039"/>
            <a:ext cx="1119215" cy="307777"/>
          </a:xfrm>
          <a:prstGeom prst="rect">
            <a:avLst/>
          </a:prstGeom>
          <a:noFill/>
        </p:spPr>
        <p:txBody>
          <a:bodyPr wrap="square" rtlCol="0">
            <a:spAutoFit/>
          </a:bodyPr>
          <a:lstStyle/>
          <a:p>
            <a:pPr algn="ctr"/>
            <a:r>
              <a:rPr lang="fr-FR" dirty="0"/>
              <a:t>clients</a:t>
            </a:r>
          </a:p>
        </p:txBody>
      </p:sp>
      <p:sp>
        <p:nvSpPr>
          <p:cNvPr id="16" name="Espace réservé du numéro de diapositive 15">
            <a:extLst>
              <a:ext uri="{FF2B5EF4-FFF2-40B4-BE49-F238E27FC236}">
                <a16:creationId xmlns:a16="http://schemas.microsoft.com/office/drawing/2014/main" id="{C9D9464C-0AA2-0D91-8C73-B0CF52505FA9}"/>
              </a:ext>
            </a:extLst>
          </p:cNvPr>
          <p:cNvSpPr>
            <a:spLocks noGrp="1"/>
          </p:cNvSpPr>
          <p:nvPr>
            <p:ph type="sldNum" sz="quarter" idx="12"/>
          </p:nvPr>
        </p:nvSpPr>
        <p:spPr>
          <a:xfrm>
            <a:off x="4347084" y="6452185"/>
            <a:ext cx="2743200" cy="365125"/>
          </a:xfrm>
        </p:spPr>
        <p:txBody>
          <a:bodyPr/>
          <a:lstStyle/>
          <a:p>
            <a:pPr algn="ctr"/>
            <a:fld id="{14385F30-F5BB-45A0-A756-346F67DA10C3}" type="slidenum">
              <a:rPr lang="en-US" smtClean="0"/>
              <a:pPr algn="ctr"/>
              <a:t>9</a:t>
            </a:fld>
            <a:endParaRPr lang="en-US" dirty="0"/>
          </a:p>
        </p:txBody>
      </p:sp>
    </p:spTree>
    <p:extLst>
      <p:ext uri="{BB962C8B-B14F-4D97-AF65-F5344CB8AC3E}">
        <p14:creationId xmlns:p14="http://schemas.microsoft.com/office/powerpoint/2010/main" val="5540420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II. </a:t>
            </a:r>
            <a:r>
              <a:rPr lang="fr-FR" altLang="fr-FR" sz="2000" b="1" dirty="0">
                <a:solidFill>
                  <a:srgbClr val="009900"/>
                </a:solidFill>
              </a:rPr>
              <a:t>Langage SQL</a:t>
            </a:r>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5" name="Espace réservé du numéro de diapositive 4">
            <a:extLst>
              <a:ext uri="{FF2B5EF4-FFF2-40B4-BE49-F238E27FC236}">
                <a16:creationId xmlns:a16="http://schemas.microsoft.com/office/drawing/2014/main" id="{972553D7-EE27-9E23-2944-4508E0E9C1D7}"/>
              </a:ext>
            </a:extLst>
          </p:cNvPr>
          <p:cNvSpPr>
            <a:spLocks noGrp="1"/>
          </p:cNvSpPr>
          <p:nvPr>
            <p:ph type="sldNum" sz="quarter" idx="12"/>
          </p:nvPr>
        </p:nvSpPr>
        <p:spPr>
          <a:xfrm>
            <a:off x="4931229" y="6492875"/>
            <a:ext cx="2743200" cy="365125"/>
          </a:xfrm>
        </p:spPr>
        <p:txBody>
          <a:bodyPr/>
          <a:lstStyle/>
          <a:p>
            <a:pPr algn="ctr"/>
            <a:fld id="{14385F30-F5BB-45A0-A756-346F67DA10C3}" type="slidenum">
              <a:rPr lang="en-US" smtClean="0"/>
              <a:pPr algn="ctr"/>
              <a:t>90</a:t>
            </a:fld>
            <a:endParaRPr lang="en-US" dirty="0"/>
          </a:p>
        </p:txBody>
      </p:sp>
      <p:sp>
        <p:nvSpPr>
          <p:cNvPr id="6" name="Rectangle 61">
            <a:extLst>
              <a:ext uri="{FF2B5EF4-FFF2-40B4-BE49-F238E27FC236}">
                <a16:creationId xmlns:a16="http://schemas.microsoft.com/office/drawing/2014/main" id="{F5BB7097-4C00-8502-80E2-712661EE3884}"/>
              </a:ext>
            </a:extLst>
          </p:cNvPr>
          <p:cNvSpPr>
            <a:spLocks noChangeArrowheads="1"/>
          </p:cNvSpPr>
          <p:nvPr/>
        </p:nvSpPr>
        <p:spPr bwMode="auto">
          <a:xfrm>
            <a:off x="1918807" y="1913434"/>
            <a:ext cx="8137525"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70000"/>
              <a:buFont typeface="Wingdings" pitchFamily="2" charset="2"/>
              <a:buChar char="n"/>
              <a:defRPr sz="3200">
                <a:solidFill>
                  <a:schemeClr val="tx1"/>
                </a:solidFill>
                <a:latin typeface="Arial" panose="020B0604020202020204" pitchFamily="34" charset="0"/>
                <a:cs typeface="Arial" panose="020B0604020202020204" pitchFamily="34" charset="0"/>
              </a:defRPr>
            </a:lvl1pPr>
            <a:lvl2pPr marL="982663" indent="-533400">
              <a:spcBef>
                <a:spcPct val="20000"/>
              </a:spcBef>
              <a:buClr>
                <a:schemeClr val="hlink"/>
              </a:buClr>
              <a:buSzPct val="65000"/>
              <a:buFont typeface="Wingdings" pitchFamily="2" charset="2"/>
              <a:buChar char="¡"/>
              <a:defRPr sz="2800">
                <a:solidFill>
                  <a:schemeClr val="tx1"/>
                </a:solidFill>
                <a:latin typeface="Arial" panose="020B0604020202020204" pitchFamily="34" charset="0"/>
                <a:cs typeface="Arial" panose="020B0604020202020204" pitchFamily="34" charset="0"/>
              </a:defRPr>
            </a:lvl2pPr>
            <a:lvl3pPr marL="1347788" indent="-457200">
              <a:spcBef>
                <a:spcPct val="20000"/>
              </a:spcBef>
              <a:buClr>
                <a:schemeClr val="accent1"/>
              </a:buClr>
              <a:buSzPct val="70000"/>
              <a:buFont typeface="Wingdings" pitchFamily="2" charset="2"/>
              <a:buChar char="n"/>
              <a:defRPr sz="24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5pPr>
            <a:lvl6pPr marL="25273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6pPr>
            <a:lvl7pPr marL="29845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7pPr>
            <a:lvl8pPr marL="34417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8pPr>
            <a:lvl9pPr marL="38989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9pPr>
          </a:lstStyle>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0" i="0" u="none" strike="noStrike" kern="0" cap="none" spc="0" normalizeH="0" baseline="0" noProof="0" dirty="0">
                <a:ln>
                  <a:noFill/>
                </a:ln>
                <a:solidFill>
                  <a:srgbClr val="6666FF"/>
                </a:solidFill>
                <a:effectLst/>
                <a:uLnTx/>
                <a:uFillTx/>
                <a:latin typeface="Arial" panose="020B0604020202020204" pitchFamily="34" charset="0"/>
                <a:cs typeface="Arial" panose="020B0604020202020204" pitchFamily="34" charset="0"/>
              </a:rPr>
              <a:t>INSERT</a:t>
            </a:r>
            <a:r>
              <a:rPr kumimoji="0" lang="fr-FR" altLang="fr-FR" sz="18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rPr>
              <a:t> Etudiant (nom, </a:t>
            </a:r>
            <a:r>
              <a:rPr kumimoji="0" lang="fr-FR" altLang="fr-FR" sz="1800" b="0" i="0" u="none" strike="noStrike" kern="0" cap="none" spc="0" normalizeH="0" baseline="0" noProof="0" dirty="0" err="1">
                <a:ln>
                  <a:noFill/>
                </a:ln>
                <a:solidFill>
                  <a:srgbClr val="292929"/>
                </a:solidFill>
                <a:effectLst/>
                <a:uLnTx/>
                <a:uFillTx/>
                <a:latin typeface="Arial" panose="020B0604020202020204" pitchFamily="34" charset="0"/>
                <a:cs typeface="Arial" panose="020B0604020202020204" pitchFamily="34" charset="0"/>
              </a:rPr>
              <a:t>prenom</a:t>
            </a:r>
            <a:r>
              <a:rPr kumimoji="0" lang="fr-FR" altLang="fr-FR" sz="18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rPr>
              <a:t>, note)</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0" i="0" u="none" strike="noStrike" kern="0" cap="none" spc="0" normalizeH="0" baseline="0" noProof="0" dirty="0">
                <a:ln>
                  <a:noFill/>
                </a:ln>
                <a:solidFill>
                  <a:srgbClr val="6666FF"/>
                </a:solidFill>
                <a:effectLst/>
                <a:uLnTx/>
                <a:uFillTx/>
                <a:latin typeface="Arial" panose="020B0604020202020204" pitchFamily="34" charset="0"/>
                <a:cs typeface="Arial" panose="020B0604020202020204" pitchFamily="34" charset="0"/>
              </a:rPr>
              <a:t>VALUES</a:t>
            </a:r>
            <a:r>
              <a:rPr kumimoji="0" lang="fr-FR" altLang="fr-FR" sz="18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rPr>
              <a:t> (</a:t>
            </a:r>
            <a:r>
              <a:rPr kumimoji="0" lang="fr-FR" altLang="fr-FR" sz="18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sym typeface="Wingdings" pitchFamily="2" charset="2"/>
              </a:rPr>
              <a:t>"Carlos", "Santana", 14)</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9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sym typeface="Wingdings" pitchFamily="2" charset="2"/>
            </a:endParaRP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0" i="0" u="none" strike="noStrike" kern="0" cap="none" spc="0" normalizeH="0" baseline="0" noProof="0" dirty="0">
                <a:ln>
                  <a:noFill/>
                </a:ln>
                <a:solidFill>
                  <a:srgbClr val="6666FF"/>
                </a:solidFill>
                <a:effectLst/>
                <a:uLnTx/>
                <a:uFillTx/>
                <a:latin typeface="Arial" panose="020B0604020202020204" pitchFamily="34" charset="0"/>
                <a:cs typeface="Arial" panose="020B0604020202020204" pitchFamily="34" charset="0"/>
              </a:rPr>
              <a:t>INSERT</a:t>
            </a:r>
            <a:r>
              <a:rPr kumimoji="0" lang="fr-FR" altLang="fr-FR" sz="18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rPr>
              <a:t> Etudiant</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0" i="0" u="none" strike="noStrike" kern="0" cap="none" spc="0" normalizeH="0" baseline="0" noProof="0" dirty="0">
                <a:ln>
                  <a:noFill/>
                </a:ln>
                <a:solidFill>
                  <a:srgbClr val="6666FF"/>
                </a:solidFill>
                <a:effectLst/>
                <a:uLnTx/>
                <a:uFillTx/>
                <a:latin typeface="Arial" panose="020B0604020202020204" pitchFamily="34" charset="0"/>
                <a:cs typeface="Arial" panose="020B0604020202020204" pitchFamily="34" charset="0"/>
              </a:rPr>
              <a:t>VALUES</a:t>
            </a:r>
            <a:r>
              <a:rPr kumimoji="0" lang="fr-FR" altLang="fr-FR" sz="18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rPr>
              <a:t> ( Liste valeurs dans l’ordre des champs de la table</a:t>
            </a:r>
            <a:r>
              <a:rPr kumimoji="0" lang="fr-FR" altLang="fr-FR" sz="18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sym typeface="Wingdings" pitchFamily="2" charset="2"/>
              </a:rPr>
              <a:t>)</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0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sym typeface="Wingdings" pitchFamily="2" charset="2"/>
            </a:endParaRP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2600" b="1"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rPr>
              <a:t>5.</a:t>
            </a:r>
            <a:r>
              <a:rPr kumimoji="0" lang="fr-FR" altLang="fr-FR" sz="2600" b="1" i="0" u="none" strike="noStrike" kern="0" cap="none" spc="0" normalizeH="0" baseline="0" noProof="0" dirty="0">
                <a:ln>
                  <a:noFill/>
                </a:ln>
                <a:solidFill>
                  <a:srgbClr val="800080"/>
                </a:solidFill>
                <a:effectLst/>
                <a:uLnTx/>
                <a:uFillTx/>
                <a:latin typeface="Arial" panose="020B0604020202020204" pitchFamily="34" charset="0"/>
                <a:cs typeface="Arial" panose="020B0604020202020204" pitchFamily="34" charset="0"/>
              </a:rPr>
              <a:t> </a:t>
            </a:r>
            <a:r>
              <a:rPr kumimoji="0" lang="fr-FR" altLang="fr-FR" sz="2600" b="1"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rPr>
              <a:t>Modification de données: </a:t>
            </a:r>
            <a:r>
              <a:rPr kumimoji="0" lang="fr-FR" altLang="fr-FR" sz="2600" b="1" i="0" u="none" strike="noStrike" kern="0" cap="none" spc="0" normalizeH="0" baseline="0" noProof="0" dirty="0">
                <a:ln>
                  <a:noFill/>
                </a:ln>
                <a:solidFill>
                  <a:srgbClr val="6666FF"/>
                </a:solidFill>
                <a:effectLst/>
                <a:uLnTx/>
                <a:uFillTx/>
                <a:latin typeface="Arial" panose="020B0604020202020204" pitchFamily="34" charset="0"/>
                <a:cs typeface="Arial" panose="020B0604020202020204" pitchFamily="34" charset="0"/>
              </a:rPr>
              <a:t>UPDATE</a:t>
            </a:r>
            <a:endParaRPr kumimoji="0" lang="fr-FR" altLang="fr-FR" sz="26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endParaRP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0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endParaRP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0" i="0" u="none" strike="noStrike" kern="0" cap="none" spc="0" normalizeH="0" baseline="0" noProof="0" dirty="0">
                <a:ln>
                  <a:noFill/>
                </a:ln>
                <a:solidFill>
                  <a:srgbClr val="6666FF"/>
                </a:solidFill>
                <a:effectLst/>
                <a:uLnTx/>
                <a:uFillTx/>
                <a:latin typeface="Arial" panose="020B0604020202020204" pitchFamily="34" charset="0"/>
                <a:cs typeface="Arial" panose="020B0604020202020204" pitchFamily="34" charset="0"/>
              </a:rPr>
              <a:t>UPDATE</a:t>
            </a:r>
            <a:r>
              <a:rPr kumimoji="0" lang="fr-FR" altLang="fr-FR" sz="18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rPr>
              <a:t> Etudiant</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0" i="0" u="none" strike="noStrike" kern="0" cap="none" spc="0" normalizeH="0" baseline="0" noProof="0" dirty="0">
                <a:ln>
                  <a:noFill/>
                </a:ln>
                <a:solidFill>
                  <a:srgbClr val="6666FF"/>
                </a:solidFill>
                <a:effectLst/>
                <a:uLnTx/>
                <a:uFillTx/>
                <a:latin typeface="Arial" panose="020B0604020202020204" pitchFamily="34" charset="0"/>
                <a:cs typeface="Arial" panose="020B0604020202020204" pitchFamily="34" charset="0"/>
              </a:rPr>
              <a:t>SET </a:t>
            </a:r>
            <a:r>
              <a:rPr kumimoji="0" lang="fr-FR" altLang="fr-FR" sz="18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rPr>
              <a:t> note = note+2</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0" i="0" u="none" strike="noStrike" kern="0" cap="none" spc="0" normalizeH="0" baseline="0" noProof="0" dirty="0">
                <a:ln>
                  <a:noFill/>
                </a:ln>
                <a:solidFill>
                  <a:srgbClr val="6666FF"/>
                </a:solidFill>
                <a:effectLst/>
                <a:uLnTx/>
                <a:uFillTx/>
                <a:latin typeface="Arial" panose="020B0604020202020204" pitchFamily="34" charset="0"/>
                <a:cs typeface="Arial" panose="020B0604020202020204" pitchFamily="34" charset="0"/>
              </a:rPr>
              <a:t>WHERE</a:t>
            </a:r>
            <a:r>
              <a:rPr kumimoji="0" lang="fr-FR" altLang="fr-FR" sz="18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rPr>
              <a:t> Classe = 3 </a:t>
            </a:r>
            <a:r>
              <a:rPr kumimoji="0" lang="fr-FR" altLang="fr-FR" sz="1800" b="0" i="0" u="none" strike="noStrike" kern="0" cap="none" spc="0" normalizeH="0" baseline="0" noProof="0" dirty="0">
                <a:ln>
                  <a:noFill/>
                </a:ln>
                <a:solidFill>
                  <a:srgbClr val="6666FF"/>
                </a:solidFill>
                <a:effectLst/>
                <a:uLnTx/>
                <a:uFillTx/>
                <a:latin typeface="Arial" panose="020B0604020202020204" pitchFamily="34" charset="0"/>
                <a:cs typeface="Arial" panose="020B0604020202020204" pitchFamily="34" charset="0"/>
              </a:rPr>
              <a:t>And</a:t>
            </a:r>
            <a:r>
              <a:rPr kumimoji="0" lang="fr-FR" altLang="fr-FR" sz="18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rPr>
              <a:t> Option = </a:t>
            </a:r>
            <a:r>
              <a:rPr kumimoji="0" lang="fr-FR" altLang="fr-FR" sz="18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sym typeface="Wingdings" pitchFamily="2" charset="2"/>
              </a:rPr>
              <a:t>"Actuariat"</a:t>
            </a:r>
            <a:endParaRPr kumimoji="0" lang="fr-FR" altLang="fr-FR" sz="9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endParaRP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1" i="1" u="sng" strike="noStrike" kern="0" cap="none" spc="0" normalizeH="0" baseline="0" noProof="0" dirty="0">
                <a:ln>
                  <a:noFill/>
                </a:ln>
                <a:solidFill>
                  <a:srgbClr val="CC3300"/>
                </a:solidFill>
                <a:effectLst/>
                <a:uLnTx/>
                <a:uFillTx/>
                <a:latin typeface="Arial" panose="020B0604020202020204" pitchFamily="34" charset="0"/>
                <a:cs typeface="Arial" panose="020B0604020202020204" pitchFamily="34" charset="0"/>
              </a:rPr>
              <a:t>Remarque :</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0" i="0" u="none" strike="noStrike" kern="0" cap="none" spc="0" normalizeH="0" baseline="0" noProof="0" dirty="0">
                <a:ln>
                  <a:noFill/>
                </a:ln>
                <a:solidFill>
                  <a:srgbClr val="CC3300"/>
                </a:solidFill>
                <a:effectLst/>
                <a:uLnTx/>
                <a:uFillTx/>
                <a:latin typeface="Arial" panose="020B0604020202020204" pitchFamily="34" charset="0"/>
                <a:cs typeface="Arial" panose="020B0604020202020204" pitchFamily="34" charset="0"/>
              </a:rPr>
              <a:t>La clause </a:t>
            </a:r>
            <a:r>
              <a:rPr kumimoji="0" lang="fr-FR" altLang="fr-FR" sz="1800" b="0" i="0" u="none" strike="noStrike" kern="0" cap="none" spc="0" normalizeH="0" baseline="0" noProof="0" dirty="0">
                <a:ln>
                  <a:noFill/>
                </a:ln>
                <a:solidFill>
                  <a:srgbClr val="6666FF"/>
                </a:solidFill>
                <a:effectLst/>
                <a:uLnTx/>
                <a:uFillTx/>
                <a:latin typeface="Arial" panose="020B0604020202020204" pitchFamily="34" charset="0"/>
                <a:cs typeface="Arial" panose="020B0604020202020204" pitchFamily="34" charset="0"/>
              </a:rPr>
              <a:t>WHERE</a:t>
            </a:r>
            <a:r>
              <a:rPr kumimoji="0" lang="fr-FR" altLang="fr-FR" sz="1800" b="0" i="0" u="none" strike="noStrike" kern="0" cap="none" spc="0" normalizeH="0" baseline="0" noProof="0" dirty="0">
                <a:ln>
                  <a:noFill/>
                </a:ln>
                <a:solidFill>
                  <a:srgbClr val="CC3300"/>
                </a:solidFill>
                <a:effectLst/>
                <a:uLnTx/>
                <a:uFillTx/>
                <a:latin typeface="Arial" panose="020B0604020202020204" pitchFamily="34" charset="0"/>
                <a:cs typeface="Arial" panose="020B0604020202020204" pitchFamily="34" charset="0"/>
              </a:rPr>
              <a:t> est utilisée de la même manière qu’avec la clause</a:t>
            </a:r>
            <a:r>
              <a:rPr kumimoji="0" lang="fr-FR" altLang="fr-FR" sz="18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rPr>
              <a:t> </a:t>
            </a:r>
            <a:r>
              <a:rPr kumimoji="0" lang="fr-FR" altLang="fr-FR" sz="1800" b="0" i="0" u="none" strike="noStrike" kern="0" cap="none" spc="0" normalizeH="0" baseline="0" noProof="0" dirty="0">
                <a:ln>
                  <a:noFill/>
                </a:ln>
                <a:solidFill>
                  <a:srgbClr val="6666FF"/>
                </a:solidFill>
                <a:effectLst/>
                <a:uLnTx/>
                <a:uFillTx/>
                <a:latin typeface="Arial" panose="020B0604020202020204" pitchFamily="34" charset="0"/>
                <a:cs typeface="Arial" panose="020B0604020202020204" pitchFamily="34" charset="0"/>
              </a:rPr>
              <a:t>SELECT</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800" b="0" i="0" u="none" strike="noStrike" kern="0" cap="none" spc="0" normalizeH="0" baseline="0" noProof="0" dirty="0">
              <a:ln>
                <a:noFill/>
              </a:ln>
              <a:solidFill>
                <a:srgbClr val="CC33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935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wipe(up)">
                                      <p:cBhvr>
                                        <p:cTn id="7" dur="500"/>
                                        <p:tgtEl>
                                          <p:spTgt spid="6">
                                            <p:txEl>
                                              <p:pRg st="6" end="6"/>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xEl>
                                              <p:pRg st="8" end="8"/>
                                            </p:txEl>
                                          </p:spTgt>
                                        </p:tgtEl>
                                        <p:attrNameLst>
                                          <p:attrName>style.visibility</p:attrName>
                                        </p:attrNameLst>
                                      </p:cBhvr>
                                      <p:to>
                                        <p:strVal val="visible"/>
                                      </p:to>
                                    </p:set>
                                    <p:animEffect transition="in" filter="wipe(up)">
                                      <p:cBhvr>
                                        <p:cTn id="10" dur="500"/>
                                        <p:tgtEl>
                                          <p:spTgt spid="6">
                                            <p:txEl>
                                              <p:pRg st="8" end="8"/>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animEffect transition="in" filter="wipe(up)">
                                      <p:cBhvr>
                                        <p:cTn id="13" dur="500"/>
                                        <p:tgtEl>
                                          <p:spTgt spid="6">
                                            <p:txEl>
                                              <p:pRg st="9" end="9"/>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6">
                                            <p:txEl>
                                              <p:pRg st="10" end="10"/>
                                            </p:txEl>
                                          </p:spTgt>
                                        </p:tgtEl>
                                        <p:attrNameLst>
                                          <p:attrName>style.visibility</p:attrName>
                                        </p:attrNameLst>
                                      </p:cBhvr>
                                      <p:to>
                                        <p:strVal val="visible"/>
                                      </p:to>
                                    </p:set>
                                    <p:animEffect transition="in" filter="wipe(up)">
                                      <p:cBhvr>
                                        <p:cTn id="16" dur="500"/>
                                        <p:tgtEl>
                                          <p:spTgt spid="6">
                                            <p:txEl>
                                              <p:pRg st="10" end="10"/>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6">
                                            <p:txEl>
                                              <p:pRg st="11" end="11"/>
                                            </p:txEl>
                                          </p:spTgt>
                                        </p:tgtEl>
                                        <p:attrNameLst>
                                          <p:attrName>style.visibility</p:attrName>
                                        </p:attrNameLst>
                                      </p:cBhvr>
                                      <p:to>
                                        <p:strVal val="visible"/>
                                      </p:to>
                                    </p:set>
                                    <p:animEffect transition="in" filter="wipe(up)">
                                      <p:cBhvr>
                                        <p:cTn id="19" dur="500"/>
                                        <p:tgtEl>
                                          <p:spTgt spid="6">
                                            <p:txEl>
                                              <p:pRg st="11" end="11"/>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6">
                                            <p:txEl>
                                              <p:pRg st="12" end="12"/>
                                            </p:txEl>
                                          </p:spTgt>
                                        </p:tgtEl>
                                        <p:attrNameLst>
                                          <p:attrName>style.visibility</p:attrName>
                                        </p:attrNameLst>
                                      </p:cBhvr>
                                      <p:to>
                                        <p:strVal val="visible"/>
                                      </p:to>
                                    </p:set>
                                    <p:animEffect transition="in" filter="wipe(up)">
                                      <p:cBhvr>
                                        <p:cTn id="22"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rtl="0" fontAlgn="base">
              <a:spcBef>
                <a:spcPts val="0"/>
              </a:spcBef>
              <a:spcAft>
                <a:spcPts val="0"/>
              </a:spcAft>
            </a:pPr>
            <a:r>
              <a:rPr lang="fr-MA" sz="2000" b="1" i="0" u="none" strike="noStrike" dirty="0">
                <a:solidFill>
                  <a:srgbClr val="000000"/>
                </a:solidFill>
                <a:effectLst/>
                <a:latin typeface="Arial" panose="020B0604020202020204" pitchFamily="34" charset="0"/>
                <a:cs typeface="Arial" panose="020B0604020202020204" pitchFamily="34" charset="0"/>
              </a:rPr>
              <a:t>LANGAGES DE MANIPULATION DES DONNÉES</a:t>
            </a:r>
          </a:p>
        </p:txBody>
      </p:sp>
      <p:sp>
        <p:nvSpPr>
          <p:cNvPr id="29" name="Espace réservé du contenu 2"/>
          <p:cNvSpPr txBox="1">
            <a:spLocks/>
          </p:cNvSpPr>
          <p:nvPr/>
        </p:nvSpPr>
        <p:spPr>
          <a:xfrm>
            <a:off x="203926" y="1072556"/>
            <a:ext cx="11988074" cy="5785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r>
              <a:rPr lang="fr-FR" altLang="fr-FR" sz="2000" b="1" dirty="0"/>
              <a:t>II. </a:t>
            </a:r>
            <a:r>
              <a:rPr lang="fr-FR" altLang="fr-FR" sz="2000" b="1" dirty="0">
                <a:solidFill>
                  <a:srgbClr val="009900"/>
                </a:solidFill>
              </a:rPr>
              <a:t>Langage SQL</a:t>
            </a:r>
            <a:endParaRPr lang="fr-FR" altLang="fr-FR" sz="2400" b="1" dirty="0">
              <a:solidFill>
                <a:srgbClr val="6666FF"/>
              </a:solidFill>
            </a:endParaRPr>
          </a:p>
          <a:p>
            <a:pPr algn="l"/>
            <a:endParaRPr lang="fr-FR" altLang="fr-FR" sz="2100" b="1" dirty="0"/>
          </a:p>
          <a:p>
            <a:pPr algn="l"/>
            <a:endParaRPr lang="fr-FR" sz="21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5" name="Espace réservé du numéro de diapositive 4">
            <a:extLst>
              <a:ext uri="{FF2B5EF4-FFF2-40B4-BE49-F238E27FC236}">
                <a16:creationId xmlns:a16="http://schemas.microsoft.com/office/drawing/2014/main" id="{0FA84FE4-6E4B-FC6D-A50B-BCF0E0207D94}"/>
              </a:ext>
            </a:extLst>
          </p:cNvPr>
          <p:cNvSpPr>
            <a:spLocks noGrp="1"/>
          </p:cNvSpPr>
          <p:nvPr>
            <p:ph type="sldNum" sz="quarter" idx="12"/>
          </p:nvPr>
        </p:nvSpPr>
        <p:spPr>
          <a:xfrm>
            <a:off x="4463143" y="6410779"/>
            <a:ext cx="2743200" cy="365125"/>
          </a:xfrm>
        </p:spPr>
        <p:txBody>
          <a:bodyPr/>
          <a:lstStyle/>
          <a:p>
            <a:pPr algn="ctr"/>
            <a:fld id="{14385F30-F5BB-45A0-A756-346F67DA10C3}" type="slidenum">
              <a:rPr lang="en-US" smtClean="0"/>
              <a:pPr algn="ctr"/>
              <a:t>91</a:t>
            </a:fld>
            <a:endParaRPr lang="en-US" dirty="0"/>
          </a:p>
        </p:txBody>
      </p:sp>
      <p:sp>
        <p:nvSpPr>
          <p:cNvPr id="6" name="Rectangle 3">
            <a:extLst>
              <a:ext uri="{FF2B5EF4-FFF2-40B4-BE49-F238E27FC236}">
                <a16:creationId xmlns:a16="http://schemas.microsoft.com/office/drawing/2014/main" id="{A9F2E8E4-036E-C874-41BA-F44C76D08494}"/>
              </a:ext>
            </a:extLst>
          </p:cNvPr>
          <p:cNvSpPr>
            <a:spLocks noChangeArrowheads="1"/>
          </p:cNvSpPr>
          <p:nvPr/>
        </p:nvSpPr>
        <p:spPr bwMode="auto">
          <a:xfrm>
            <a:off x="3656357" y="2307091"/>
            <a:ext cx="8137525"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accent1"/>
              </a:buClr>
              <a:buSzPct val="70000"/>
              <a:buFont typeface="Wingdings" pitchFamily="2" charset="2"/>
              <a:buChar char="n"/>
              <a:defRPr sz="3200">
                <a:solidFill>
                  <a:schemeClr val="tx1"/>
                </a:solidFill>
                <a:latin typeface="Arial" panose="020B0604020202020204" pitchFamily="34" charset="0"/>
                <a:cs typeface="Arial" panose="020B0604020202020204" pitchFamily="34" charset="0"/>
              </a:defRPr>
            </a:lvl1pPr>
            <a:lvl2pPr marL="982663" indent="-533400">
              <a:spcBef>
                <a:spcPct val="20000"/>
              </a:spcBef>
              <a:buClr>
                <a:schemeClr val="hlink"/>
              </a:buClr>
              <a:buSzPct val="65000"/>
              <a:buFont typeface="Wingdings" pitchFamily="2" charset="2"/>
              <a:buChar char="¡"/>
              <a:defRPr sz="2800">
                <a:solidFill>
                  <a:schemeClr val="tx1"/>
                </a:solidFill>
                <a:latin typeface="Arial" panose="020B0604020202020204" pitchFamily="34" charset="0"/>
                <a:cs typeface="Arial" panose="020B0604020202020204" pitchFamily="34" charset="0"/>
              </a:defRPr>
            </a:lvl2pPr>
            <a:lvl3pPr marL="1347788" indent="-457200">
              <a:spcBef>
                <a:spcPct val="20000"/>
              </a:spcBef>
              <a:buClr>
                <a:schemeClr val="accent1"/>
              </a:buClr>
              <a:buSzPct val="70000"/>
              <a:buFont typeface="Wingdings" pitchFamily="2" charset="2"/>
              <a:buChar char="n"/>
              <a:defRPr sz="2400">
                <a:solidFill>
                  <a:schemeClr val="tx1"/>
                </a:solidFill>
                <a:latin typeface="Arial" panose="020B0604020202020204" pitchFamily="34" charset="0"/>
                <a:cs typeface="Arial" panose="020B0604020202020204" pitchFamily="34" charset="0"/>
              </a:defRPr>
            </a:lvl3pPr>
            <a:lvl4pPr marL="1681163" indent="-385763">
              <a:spcBef>
                <a:spcPct val="20000"/>
              </a:spcBef>
              <a:buClr>
                <a:schemeClr val="hlink"/>
              </a:buClr>
              <a:buSzPct val="75000"/>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70100" indent="-387350">
              <a:spcBef>
                <a:spcPct val="20000"/>
              </a:spcBef>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5pPr>
            <a:lvl6pPr marL="25273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6pPr>
            <a:lvl7pPr marL="29845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7pPr>
            <a:lvl8pPr marL="34417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8pPr>
            <a:lvl9pPr marL="3898900" indent="-387350" eaLnBrk="0" fontAlgn="base" hangingPunct="0">
              <a:spcBef>
                <a:spcPct val="20000"/>
              </a:spcBef>
              <a:spcAft>
                <a:spcPct val="0"/>
              </a:spcAft>
              <a:buClr>
                <a:schemeClr val="accent1"/>
              </a:buClr>
              <a:buSzPct val="70000"/>
              <a:buFont typeface="Wingdings" pitchFamily="2" charset="2"/>
              <a:buChar char="n"/>
              <a:defRPr sz="2000">
                <a:solidFill>
                  <a:schemeClr val="tx1"/>
                </a:solidFill>
                <a:latin typeface="Arial" panose="020B0604020202020204" pitchFamily="34" charset="0"/>
                <a:cs typeface="Arial" panose="020B0604020202020204" pitchFamily="34" charset="0"/>
              </a:defRPr>
            </a:lvl9pPr>
          </a:lstStyle>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0" i="0" u="none" strike="noStrike" kern="0" cap="none" spc="0" normalizeH="0" baseline="0" noProof="0" dirty="0">
                <a:ln>
                  <a:noFill/>
                </a:ln>
                <a:solidFill>
                  <a:srgbClr val="CC3300"/>
                </a:solidFill>
                <a:effectLst/>
                <a:uLnTx/>
                <a:uFillTx/>
                <a:latin typeface="Arial" panose="020B0604020202020204" pitchFamily="34" charset="0"/>
                <a:cs typeface="Arial" panose="020B0604020202020204" pitchFamily="34" charset="0"/>
              </a:rPr>
              <a:t>Supprimer l’étudiant Carlos</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800" b="0" i="0" u="none" strike="noStrike" kern="0" cap="none" spc="0" normalizeH="0" baseline="0" noProof="0" dirty="0">
              <a:ln>
                <a:noFill/>
              </a:ln>
              <a:solidFill>
                <a:srgbClr val="CC3300"/>
              </a:solidFill>
              <a:effectLst/>
              <a:uLnTx/>
              <a:uFillTx/>
              <a:latin typeface="Arial" panose="020B0604020202020204" pitchFamily="34" charset="0"/>
              <a:cs typeface="Arial" panose="020B0604020202020204" pitchFamily="34" charset="0"/>
            </a:endParaRP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0" i="0" u="none" strike="noStrike" kern="0" cap="none" spc="0" normalizeH="0" baseline="0" noProof="0" dirty="0">
                <a:ln>
                  <a:noFill/>
                </a:ln>
                <a:solidFill>
                  <a:srgbClr val="6666FF"/>
                </a:solidFill>
                <a:effectLst/>
                <a:uLnTx/>
                <a:uFillTx/>
                <a:latin typeface="Arial" panose="020B0604020202020204" pitchFamily="34" charset="0"/>
                <a:cs typeface="Arial" panose="020B0604020202020204" pitchFamily="34" charset="0"/>
              </a:rPr>
              <a:t>DELETE </a:t>
            </a:r>
            <a:r>
              <a:rPr kumimoji="0" lang="fr-FR" altLang="fr-FR" sz="18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rPr>
              <a:t>Etudiant</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0" i="0" u="none" strike="noStrike" kern="0" cap="none" spc="0" normalizeH="0" baseline="0" noProof="0" dirty="0">
                <a:ln>
                  <a:noFill/>
                </a:ln>
                <a:solidFill>
                  <a:srgbClr val="6666FF"/>
                </a:solidFill>
                <a:effectLst/>
                <a:uLnTx/>
                <a:uFillTx/>
                <a:latin typeface="Arial" panose="020B0604020202020204" pitchFamily="34" charset="0"/>
                <a:cs typeface="Arial" panose="020B0604020202020204" pitchFamily="34" charset="0"/>
              </a:rPr>
              <a:t>WHERE nom = </a:t>
            </a:r>
            <a:r>
              <a:rPr kumimoji="0" lang="fr-FR" altLang="fr-FR" sz="18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sym typeface="Wingdings" pitchFamily="2" charset="2"/>
              </a:rPr>
              <a:t>"Carlos"</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8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sym typeface="Wingdings" pitchFamily="2" charset="2"/>
            </a:endParaRP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0" i="0" u="none" strike="noStrike" kern="0" cap="none" spc="0" normalizeH="0" baseline="0" noProof="0" dirty="0">
                <a:ln>
                  <a:noFill/>
                </a:ln>
                <a:solidFill>
                  <a:srgbClr val="CC3300"/>
                </a:solidFill>
                <a:effectLst/>
                <a:uLnTx/>
                <a:uFillTx/>
                <a:latin typeface="Arial" panose="020B0604020202020204" pitchFamily="34" charset="0"/>
                <a:cs typeface="Arial" panose="020B0604020202020204" pitchFamily="34" charset="0"/>
              </a:rPr>
              <a:t>Vider la table Etudiant :</a:t>
            </a: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800" b="0" i="0" u="none" strike="noStrike" kern="0" cap="none" spc="0" normalizeH="0" baseline="0" noProof="0" dirty="0">
              <a:ln>
                <a:noFill/>
              </a:ln>
              <a:solidFill>
                <a:srgbClr val="CC3300"/>
              </a:solidFill>
              <a:effectLst/>
              <a:uLnTx/>
              <a:uFillTx/>
              <a:latin typeface="Arial" panose="020B0604020202020204" pitchFamily="34" charset="0"/>
              <a:cs typeface="Arial" panose="020B0604020202020204" pitchFamily="34" charset="0"/>
            </a:endParaRP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r>
              <a:rPr kumimoji="0" lang="fr-FR" altLang="fr-FR" sz="1800" b="0" i="0" u="none" strike="noStrike" kern="0" cap="none" spc="0" normalizeH="0" baseline="0" noProof="0" dirty="0">
                <a:ln>
                  <a:noFill/>
                </a:ln>
                <a:solidFill>
                  <a:srgbClr val="6666FF"/>
                </a:solidFill>
                <a:effectLst/>
                <a:uLnTx/>
                <a:uFillTx/>
                <a:latin typeface="Arial" panose="020B0604020202020204" pitchFamily="34" charset="0"/>
                <a:cs typeface="Arial" panose="020B0604020202020204" pitchFamily="34" charset="0"/>
              </a:rPr>
              <a:t>DELETE </a:t>
            </a:r>
            <a:r>
              <a:rPr kumimoji="0" lang="fr-FR" altLang="fr-FR" sz="1800" b="0" i="0" u="none" strike="noStrike" kern="0" cap="none" spc="0" normalizeH="0" baseline="0" noProof="0" dirty="0">
                <a:ln>
                  <a:noFill/>
                </a:ln>
                <a:solidFill>
                  <a:srgbClr val="292929"/>
                </a:solidFill>
                <a:effectLst/>
                <a:uLnTx/>
                <a:uFillTx/>
                <a:latin typeface="Arial" panose="020B0604020202020204" pitchFamily="34" charset="0"/>
                <a:cs typeface="Arial" panose="020B0604020202020204" pitchFamily="34" charset="0"/>
              </a:rPr>
              <a:t>Etudiant</a:t>
            </a:r>
            <a:endParaRPr kumimoji="0" lang="fr-FR" altLang="fr-FR" sz="1800" b="0" i="0" u="none" strike="noStrike" kern="0" cap="none" spc="0" normalizeH="0" baseline="0" noProof="0" dirty="0">
              <a:ln>
                <a:noFill/>
              </a:ln>
              <a:solidFill>
                <a:srgbClr val="6666FF"/>
              </a:solidFill>
              <a:effectLst/>
              <a:uLnTx/>
              <a:uFillTx/>
              <a:latin typeface="Arial" panose="020B0604020202020204" pitchFamily="34" charset="0"/>
              <a:cs typeface="Arial" panose="020B0604020202020204" pitchFamily="34" charset="0"/>
            </a:endParaRPr>
          </a:p>
          <a:p>
            <a:pPr marL="609600" marR="0" lvl="0" indent="-609600" defTabSz="914400" eaLnBrk="1" fontAlgn="base" latinLnBrk="0" hangingPunct="1">
              <a:lnSpc>
                <a:spcPct val="100000"/>
              </a:lnSpc>
              <a:spcBef>
                <a:spcPct val="20000"/>
              </a:spcBef>
              <a:spcAft>
                <a:spcPct val="0"/>
              </a:spcAft>
              <a:buClr>
                <a:srgbClr val="6666FF"/>
              </a:buClr>
              <a:buSzTx/>
              <a:buFont typeface="Wingdings" pitchFamily="2" charset="2"/>
              <a:buNone/>
              <a:tabLst/>
              <a:defRPr/>
            </a:pPr>
            <a:endParaRPr kumimoji="0" lang="fr-FR" altLang="fr-FR" sz="1800" b="0" i="0" u="none" strike="noStrike" kern="0" cap="none" spc="0" normalizeH="0" baseline="0" noProof="0" dirty="0">
              <a:ln>
                <a:noFill/>
              </a:ln>
              <a:solidFill>
                <a:srgbClr val="CC33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079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wipe(up)">
                                      <p:cBhvr>
                                        <p:cTn id="7" dur="500"/>
                                        <p:tgtEl>
                                          <p:spTgt spid="6">
                                            <p:txEl>
                                              <p:pRg st="5" end="5"/>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xEl>
                                              <p:pRg st="7" end="7"/>
                                            </p:txEl>
                                          </p:spTgt>
                                        </p:tgtEl>
                                        <p:attrNameLst>
                                          <p:attrName>style.visibility</p:attrName>
                                        </p:attrNameLst>
                                      </p:cBhvr>
                                      <p:to>
                                        <p:strVal val="visible"/>
                                      </p:to>
                                    </p:set>
                                    <p:animEffect transition="in" filter="wipe(up)">
                                      <p:cBhvr>
                                        <p:cTn id="10"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7903</TotalTime>
  <Words>9857</Words>
  <Application>Microsoft Macintosh PowerPoint</Application>
  <PresentationFormat>Grand écran</PresentationFormat>
  <Paragraphs>3414</Paragraphs>
  <Slides>91</Slides>
  <Notes>64</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91</vt:i4>
      </vt:variant>
    </vt:vector>
  </HeadingPairs>
  <TitlesOfParts>
    <vt:vector size="101" baseType="lpstr">
      <vt:lpstr>Arial</vt:lpstr>
      <vt:lpstr>Arial MT</vt:lpstr>
      <vt:lpstr>Calibri</vt:lpstr>
      <vt:lpstr>Calibri Light</vt:lpstr>
      <vt:lpstr>Symbol</vt:lpstr>
      <vt:lpstr>Tahoma</vt:lpstr>
      <vt:lpstr>Times New Roman</vt:lpstr>
      <vt:lpstr>Verdana</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YOUSSEF ELHAMDOUNI</dc:creator>
  <cp:lastModifiedBy>Microsoft Office User</cp:lastModifiedBy>
  <cp:revision>100</cp:revision>
  <cp:lastPrinted>2022-11-25T13:39:31Z</cp:lastPrinted>
  <dcterms:created xsi:type="dcterms:W3CDTF">2021-11-09T14:57:03Z</dcterms:created>
  <dcterms:modified xsi:type="dcterms:W3CDTF">2022-12-09T08:05:01Z</dcterms:modified>
</cp:coreProperties>
</file>